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8" autoAdjust="0"/>
    <p:restoredTop sz="96357" autoAdjust="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01.05.2022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3972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78132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4656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68249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45230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Дети за партой, смотрящие в записную книжку">
            <a:extLst>
              <a:ext uri="{FF2B5EF4-FFF2-40B4-BE49-F238E27FC236}">
                <a16:creationId xmlns:a16="http://schemas.microsoft.com/office/drawing/2014/main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март232022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«Птицы на кормушке»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/>
          </a:bodyPr>
          <a:lstStyle/>
          <a:p>
            <a:pPr rtl="0"/>
            <a:r>
              <a:rPr lang="ru-RU" dirty="0" smtClean="0"/>
              <a:t>Моторика, восприятие и творческое воображение.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03491" y="790649"/>
            <a:ext cx="4065084" cy="1122526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ЛЕПКА</a:t>
            </a:r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16C4DF-BD76-4DFD-9788-A65985F0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823285"/>
            <a:ext cx="2639323" cy="610204"/>
          </a:xfrm>
        </p:spPr>
        <p:txBody>
          <a:bodyPr rtlCol="0"/>
          <a:lstStyle/>
          <a:p>
            <a:pPr algn="ctr" rtl="0"/>
            <a:r>
              <a:rPr lang="ru-RU" dirty="0" smtClean="0"/>
              <a:t>Беседа о зимующих птицах и рассматривание готовых работ.</a:t>
            </a:r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46450">
            <a:off x="5462451" y="1030695"/>
            <a:ext cx="5212080" cy="512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9195BEB-A072-45D8-848D-E8CA744F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671687" y="371886"/>
            <a:ext cx="3933620" cy="1284446"/>
          </a:xfrm>
        </p:spPr>
        <p:txBody>
          <a:bodyPr rtlCol="0">
            <a:normAutofit/>
          </a:bodyPr>
          <a:lstStyle/>
          <a:p>
            <a:pPr algn="ctr"/>
            <a:r>
              <a:rPr lang="ru-RU" dirty="0"/>
              <a:t> Ход занятия</a:t>
            </a: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6587D558-5792-4FF7-9111-65F4C874C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8030" y="2230293"/>
            <a:ext cx="3913632" cy="804672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Организационный момент</a:t>
            </a: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FE58025A-9737-434D-AE90-0CC9E7990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3161211"/>
            <a:ext cx="4814047" cy="3858154"/>
          </a:xfrm>
        </p:spPr>
        <p:txBody>
          <a:bodyPr rtlCol="0"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отгадайте загадки: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серой шубке перовой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морозы он герой,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Скачет, на лету резвится,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орёл, а всё же птица                                                                                                        </a:t>
            </a:r>
            <a:endParaRPr lang="ru-RU" sz="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  это </a:t>
            </a:r>
            <a:r>
              <a:rPr lang="ru-RU" sz="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птичка, за которой мы наблюдали на участке</a:t>
            </a:r>
            <a:r>
              <a:rPr lang="ru-RU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Белые щечки,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Синяя птичка,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Остренький клювик –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невеличка.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грудка –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кто ребята?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Правильно, </a:t>
            </a:r>
            <a:r>
              <a:rPr lang="ru-RU" sz="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синичка</a:t>
            </a: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Ты откуда, ты откуда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 к нам,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Красногрудый?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Облетел я всю Сибирь.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Как зовут тебя?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Правильно, ребята, это </a:t>
            </a:r>
            <a:r>
              <a:rPr lang="ru-RU" sz="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  <a:r>
              <a:rPr lang="ru-RU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id="{FE58025A-9737-434D-AE90-0CC9E7990286}"/>
              </a:ext>
            </a:extLst>
          </p:cNvPr>
          <p:cNvSpPr txBox="1">
            <a:spLocks/>
          </p:cNvSpPr>
          <p:nvPr/>
        </p:nvSpPr>
        <p:spPr>
          <a:xfrm>
            <a:off x="5486400" y="1162593"/>
            <a:ext cx="6319600" cy="5003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="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4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798389">
            <a:off x="6117369" y="603530"/>
            <a:ext cx="52645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можно назвать этих  птиц  одним словом? (Зимующие) Почему?  (Птицы, которые остаются зимовать или прилетают к нам зимой с севера, называются зимующими).Кто-нибудь догадался, что мы будем сегодня делать? Лепить птиц. Да ребята,  хоть у нас и весна, но зима не хочет сдавать свои права. Вокруг много снега, птицам не найти ещё корм. Мы можем слепить птиц на кормушке и помочь им дождаться тепла .А какие птицы оставались с нами зимовать? Назовите их. (Воробей, сорока, голубь, снегирь, синица, сойка, свиристель, ворона)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А почему они не погибают зимой от холода и голода? Чтобы не мерзнуть подлетают ближе к жилью  человека;  делают запасы себе на зиму, либо могут найти корм.   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А как мы с вами помогали птицам не погибнуть от голода? Вешали кормушки и насыпали в них корм для птиц.     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Давайте с вами рассмотрим наших птиц. ( Выставляю картинки с изображением снегиря, воробья и синицы). Что общего у всех птиц? Одинаковое строение                                                                                                           </a:t>
            </a:r>
          </a:p>
          <a:p>
            <a:r>
              <a:rPr lang="ru-RU" sz="1400" dirty="0">
                <a:solidFill>
                  <a:srgbClr val="100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А чем же отличаются эти птицы друг от друга? У них разная окраска оперения. Да, синичка желтого и синего цвета, снегирь -красного и чёрного, а воробей коричнево-серый.                                                            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803" y="4838910"/>
            <a:ext cx="3234431" cy="242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-112540" y="880602"/>
            <a:ext cx="5140394" cy="1061509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 Физкультминутка «Птичка-невеличка»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7F58CBE-13EA-4F05-A482-DB6F4B95A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4658" y="1738896"/>
            <a:ext cx="4431767" cy="3492009"/>
          </a:xfrm>
        </p:spPr>
        <p:txBody>
          <a:bodyPr tIns="180000" bIns="108000" rtlCol="0">
            <a:normAutofit fontScale="85000" lnSpcReduction="10000"/>
          </a:bodyPr>
          <a:lstStyle/>
          <a:p>
            <a:pPr algn="ctr"/>
            <a:r>
              <a:rPr lang="ru-RU" dirty="0"/>
              <a:t> Птичка-невеличка                                                                                                                                                                      </a:t>
            </a:r>
          </a:p>
          <a:p>
            <a:pPr algn="ctr"/>
            <a:r>
              <a:rPr lang="ru-RU" dirty="0"/>
              <a:t> По небу летала (птички машут крыльями),                                                                                                                          </a:t>
            </a:r>
          </a:p>
          <a:p>
            <a:pPr algn="ctr"/>
            <a:r>
              <a:rPr lang="ru-RU" dirty="0"/>
              <a:t>Села под окошко, Крошек поклевала (присели, клюют зёрнышки),                                                     </a:t>
            </a:r>
          </a:p>
          <a:p>
            <a:pPr algn="ctr"/>
            <a:r>
              <a:rPr lang="ru-RU" dirty="0"/>
              <a:t>Встрепенулась птичка (встали, отряхнулись),                                                                                                      </a:t>
            </a:r>
          </a:p>
          <a:p>
            <a:pPr algn="ctr"/>
            <a:r>
              <a:rPr lang="ru-RU" dirty="0"/>
              <a:t>Выпрямила спинку.                                                                                                                                                       </a:t>
            </a:r>
          </a:p>
          <a:p>
            <a:pPr algn="ctr"/>
            <a:r>
              <a:rPr lang="ru-RU" dirty="0"/>
              <a:t>Песенку запела( наклоны головы в стороны), в домик (руки над головой)  полетела (машут руками).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6575" y="5887506"/>
            <a:ext cx="689509" cy="376599"/>
          </a:xfrm>
        </p:spPr>
        <p:txBody>
          <a:bodyPr rtlCol="0"/>
          <a:lstStyle/>
          <a:p>
            <a:pPr rtl="0"/>
            <a:fld id="{98C0CDE5-970C-4CC4-BF43-0DA127E73E82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507F06-C190-4897-A2E9-0AA8E668405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226383" y="118717"/>
            <a:ext cx="4820192" cy="5768789"/>
          </a:xfrm>
        </p:spPr>
        <p:txBody>
          <a:bodyPr rtlCol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ru-RU" sz="800" dirty="0" smtClean="0"/>
              <a:t>- </a:t>
            </a:r>
            <a:r>
              <a:rPr lang="ru-RU" sz="1000" dirty="0"/>
              <a:t>Давайте с вами вспомним, как надо лепить птиц . У нас два куска пластилина разного цвета. Серый для туловища, а коричневый для чего? Для головы и крыльев. Коричневый кусок пластилина делим  на две части. Разделили, кладем  на клеёнку.  Берем серый кусок пластилина и начинаем делать туловище, раскатываем колбаску. Раскатали, теперь вытягиваем из туловища шею с одной стороны, а с другой стороны хвост. Теперь берем один кусочек коричневого пластилина и раскатываем голову. Сделали. Теперь голову прикрепляем к шее, способом </a:t>
            </a:r>
            <a:r>
              <a:rPr lang="ru-RU" sz="1000" dirty="0" err="1"/>
              <a:t>примазывания</a:t>
            </a:r>
            <a:r>
              <a:rPr lang="ru-RU" sz="1000" dirty="0"/>
              <a:t>. А, теперь берем второй кусочек  пластилина и делаем крылья, тоже раскатываем его, круговыми движениями. Раскатали, у нас получился шар,  сплющиваем его между ладоней, чтоб получилась лепёшечка и  разрезаем стекой пополам, у нас получились два  крыла. Крылья приделываем способом </a:t>
            </a:r>
            <a:r>
              <a:rPr lang="ru-RU" sz="1000" dirty="0" err="1"/>
              <a:t>примазывания</a:t>
            </a:r>
            <a:r>
              <a:rPr lang="ru-RU" sz="1000" dirty="0"/>
              <a:t>. Вот мы и слепили птичку, но чего, же не хватает у нашей птички? Лапки, Клювик, Глаза.                                                                                                                                                   </a:t>
            </a:r>
          </a:p>
          <a:p>
            <a:pPr algn="just">
              <a:lnSpc>
                <a:spcPct val="120000"/>
              </a:lnSpc>
            </a:pPr>
            <a:r>
              <a:rPr lang="ru-RU" sz="1000" dirty="0"/>
              <a:t>Вот и моя птичка готова. Но одной  ей скучно, а давайте ей слепим много друзей: воробьёв, синиц, снегирей.                                                                                                                                             </a:t>
            </a:r>
            <a:r>
              <a:rPr lang="ru-RU" sz="1000" dirty="0" smtClean="0"/>
              <a:t>                                                                                                                                   </a:t>
            </a:r>
            <a:endParaRPr lang="ru-RU" sz="1000" dirty="0"/>
          </a:p>
          <a:p>
            <a:pPr algn="just">
              <a:lnSpc>
                <a:spcPct val="120000"/>
              </a:lnSpc>
            </a:pPr>
            <a:r>
              <a:rPr lang="ru-RU" sz="1000" dirty="0"/>
              <a:t>Подумайте, какую из трёх птиц вы будете лепить и возьмите  себе доску с  пластилином нужного цвета. Чёрный и красный  для снегиря, желтый и синий для синицы.  Начинайте лепить, во время лепки обращайте внимание на мой образец и картинки с птицами.                                                                             </a:t>
            </a:r>
          </a:p>
          <a:p>
            <a:pPr algn="just">
              <a:lnSpc>
                <a:spcPct val="120000"/>
              </a:lnSpc>
            </a:pPr>
            <a:r>
              <a:rPr lang="ru-RU" sz="1000" dirty="0"/>
              <a:t> Дети лепят птицу по желанию ( под музыку). Кто закончил вперед лепит зернышки.                                                                                                                              </a:t>
            </a:r>
          </a:p>
          <a:p>
            <a:pPr algn="just">
              <a:lnSpc>
                <a:spcPct val="120000"/>
              </a:lnSpc>
            </a:pPr>
            <a:r>
              <a:rPr lang="ru-RU" sz="1000" dirty="0"/>
              <a:t> - Смотрите, как много птичек у нас получилось. После того как задание будет выполнено, воспитатель вместе с ребятами распределяет  птиц на кормушке.                                                                                       </a:t>
            </a:r>
          </a:p>
          <a:p>
            <a:pPr algn="just">
              <a:lnSpc>
                <a:spcPct val="120000"/>
              </a:lnSpc>
            </a:pPr>
            <a:r>
              <a:rPr lang="ru-RU" sz="1000" dirty="0"/>
              <a:t> -Давайте посадим их на кормушку. Итак, ребята, какие птицы у нас на кормушке (перечисляют). Вот только птичкам  голодно. 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FCA1C1A-BC0A-4E81-82F8-5ACE20F86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-61166" y="919125"/>
            <a:ext cx="3890555" cy="1091949"/>
          </a:xfrm>
        </p:spPr>
        <p:txBody>
          <a:bodyPr rtlCol="0">
            <a:noAutofit/>
          </a:bodyPr>
          <a:lstStyle/>
          <a:p>
            <a:r>
              <a:rPr lang="ru-RU" sz="3400" dirty="0"/>
              <a:t>Дети садятся за столы. </a:t>
            </a:r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1C507F06-C190-4897-A2E9-0AA8E6684053}"/>
              </a:ext>
            </a:extLst>
          </p:cNvPr>
          <p:cNvSpPr txBox="1">
            <a:spLocks/>
          </p:cNvSpPr>
          <p:nvPr/>
        </p:nvSpPr>
        <p:spPr>
          <a:xfrm>
            <a:off x="1117517" y="2152642"/>
            <a:ext cx="4929051" cy="4722243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ru-RU" sz="800" dirty="0" smtClean="0"/>
              <a:t> - Давайте с вами рассмотрим наших птиц. Я вам объясню, как нужно лепить птичек на примере воробья. А вы слепите любую птичку.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Посмотрите на этого воробья. Из каких частей состоит воробей?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(Показ туловища головы хвоста и лап).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Какой формы туловище и голова?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Туловище круглое, немного вытянутое, голова круглая.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Что еще есть у воробья?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Клюв, глаза и крылья.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Когда у воробья видны крылья?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В полете.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Какие у воробья глаза по цвету и величине?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Маленькие и черные.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А какой клюв?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Маленький, желтовато-коричневый.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Какого цвета сам воробей?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Коричневого цвета, а крылья серого цвета.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Ребята, а в какой позе можно изобразить воробья?</a:t>
            </a:r>
          </a:p>
          <a:p>
            <a:pPr algn="just">
              <a:lnSpc>
                <a:spcPct val="120000"/>
              </a:lnSpc>
            </a:pPr>
            <a:r>
              <a:rPr lang="ru-RU" sz="800" dirty="0" smtClean="0"/>
              <a:t>- Как воробей летит, стоит или клюёт.</a:t>
            </a:r>
          </a:p>
        </p:txBody>
      </p:sp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5AB00-1C5C-4EB0-B93F-C03AB7A9B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317" y="280940"/>
            <a:ext cx="3968496" cy="832104"/>
          </a:xfrm>
        </p:spPr>
        <p:txBody>
          <a:bodyPr rtlCol="0">
            <a:normAutofit/>
          </a:bodyPr>
          <a:lstStyle/>
          <a:p>
            <a:pPr algn="ctr"/>
            <a:r>
              <a:rPr lang="ru-RU" dirty="0"/>
              <a:t>Анализ детских работ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6ED2A0C-51B7-4C46-8FCB-2E66B0949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39031" y="3239589"/>
            <a:ext cx="2639323" cy="1244326"/>
          </a:xfrm>
        </p:spPr>
        <p:txBody>
          <a:bodyPr rtlCol="0"/>
          <a:lstStyle/>
          <a:p>
            <a:pPr algn="just"/>
            <a:r>
              <a:rPr lang="ru-RU" sz="1400" dirty="0">
                <a:solidFill>
                  <a:srgbClr val="100200"/>
                </a:solidFill>
              </a:rPr>
              <a:t>-</a:t>
            </a:r>
            <a:r>
              <a:rPr lang="ru-RU" sz="1400" dirty="0"/>
              <a:t> </a:t>
            </a:r>
            <a:r>
              <a:rPr lang="ru-RU" sz="1400" dirty="0">
                <a:solidFill>
                  <a:srgbClr val="100200"/>
                </a:solidFill>
              </a:rPr>
              <a:t>Какие замечательные и красивые воробьи, синицы и снегири у нас получились.</a:t>
            </a:r>
          </a:p>
          <a:p>
            <a:pPr algn="just"/>
            <a:r>
              <a:rPr lang="ru-RU" sz="1400" dirty="0">
                <a:solidFill>
                  <a:srgbClr val="100200"/>
                </a:solidFill>
              </a:rPr>
              <a:t>- Давайте полюбуемся на наших птичек. Ой, смотрите этот воробей у нас в полете, а эта синица клюёт, а вот этот снегирь стоит.</a:t>
            </a:r>
          </a:p>
          <a:p>
            <a:pPr algn="just"/>
            <a:r>
              <a:rPr lang="ru-RU" sz="1400" dirty="0">
                <a:solidFill>
                  <a:srgbClr val="100200"/>
                </a:solidFill>
              </a:rPr>
              <a:t>- Ребята найдите мне самого красивого воробья. Самого большого. Воробья, который клюёт. Воробья, который летит.</a:t>
            </a:r>
          </a:p>
          <a:p>
            <a:pPr algn="just"/>
            <a:r>
              <a:rPr lang="ru-RU" sz="1400" dirty="0">
                <a:solidFill>
                  <a:srgbClr val="100200"/>
                </a:solidFill>
              </a:rPr>
              <a:t>(то же самое проводится с другими птицами).</a:t>
            </a:r>
          </a:p>
          <a:p>
            <a:pPr algn="just"/>
            <a:r>
              <a:rPr lang="ru-RU" sz="1400" dirty="0">
                <a:solidFill>
                  <a:srgbClr val="100200"/>
                </a:solidFill>
              </a:rPr>
              <a:t>- Ребята, вы все у меня молодцы. Все старались, отлично работали.</a:t>
            </a:r>
          </a:p>
          <a:p>
            <a:pPr algn="just"/>
            <a:r>
              <a:rPr lang="ru-RU" sz="1400" dirty="0">
                <a:solidFill>
                  <a:srgbClr val="100200"/>
                </a:solidFill>
              </a:rPr>
              <a:t>- Занятие окончено.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D6158BA-8D0B-4C52-9952-51D361C7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1851" y="1515057"/>
            <a:ext cx="4652283" cy="4574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49763" y="1088451"/>
            <a:ext cx="4635236" cy="34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/>
              <a:t>Спасибо за внимание!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55FC3B-DD33-4B9A-A5EB-A2301786C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288348" y="4040970"/>
            <a:ext cx="4053887" cy="642938"/>
          </a:xfrm>
        </p:spPr>
        <p:txBody>
          <a:bodyPr rtlCol="0"/>
          <a:lstStyle/>
          <a:p>
            <a:pPr rtl="0"/>
            <a:r>
              <a:rPr lang="ru-RU" sz="2400" dirty="0" smtClean="0"/>
              <a:t>Воспитатель ГБОУ 998, ДОУ №6, гр.1 Исаева М.М.</a:t>
            </a:r>
            <a:endParaRPr lang="ru-RU" sz="2400" dirty="0"/>
          </a:p>
        </p:txBody>
      </p:sp>
      <p:pic>
        <p:nvPicPr>
          <p:cNvPr id="7" name="Рисунок 6" descr="Мальчик, несущий красный рюкзак">
            <a:extLst>
              <a:ext uri="{FF2B5EF4-FFF2-40B4-BE49-F238E27FC236}">
                <a16:creationId xmlns:a16="http://schemas.microsoft.com/office/drawing/2014/main" id="{10962572-14B4-44BB-89AB-9ADA56D6B4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7932" t="26156" r="14038" b="34430"/>
          <a:stretch/>
        </p:blipFill>
        <p:spPr>
          <a:xfrm>
            <a:off x="-1600" y="1096296"/>
            <a:ext cx="6052552" cy="5259842"/>
          </a:xfrm>
        </p:spPr>
      </p:pic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90_TF66931380" id="{DC75C98B-783C-4255-87B5-0120853E11B3}" vid="{F1DCB6F4-F218-4B29-83D3-19569F20917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начальной школы</Template>
  <TotalTime>0</TotalTime>
  <Words>1003</Words>
  <Application>Microsoft Office PowerPoint</Application>
  <PresentationFormat>Широкоэкранный</PresentationFormat>
  <Paragraphs>85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Franklin Gothic Book</vt:lpstr>
      <vt:lpstr>Times New Roman</vt:lpstr>
      <vt:lpstr>Тема Office</vt:lpstr>
      <vt:lpstr>«Птицы на кормушке»</vt:lpstr>
      <vt:lpstr>ЛЕПКА</vt:lpstr>
      <vt:lpstr> Ход занятия</vt:lpstr>
      <vt:lpstr> Физкультминутка «Птичка-невеличка» </vt:lpstr>
      <vt:lpstr>Дети садятся за столы. </vt:lpstr>
      <vt:lpstr>Анализ детских работ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2022-05-01T10:46:45Z</dcterms:created>
  <dcterms:modified xsi:type="dcterms:W3CDTF">2022-05-01T11:52:39Z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