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2" r:id="rId3"/>
    <p:sldId id="353" r:id="rId4"/>
    <p:sldId id="354" r:id="rId5"/>
    <p:sldId id="355" r:id="rId6"/>
    <p:sldId id="356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41" r:id="rId19"/>
    <p:sldId id="368" r:id="rId20"/>
    <p:sldId id="36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3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3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1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84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69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969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56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02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7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5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39255-F79D-41FA-9DC8-A4518703AC4B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7D37E-7F49-4C1B-BD66-CFCC064837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2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95362" y="23796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</a:rPr>
              <a:t>Step 4</a:t>
            </a:r>
            <a:r>
              <a:rPr lang="ru-RU" sz="9600" b="1" dirty="0" smtClean="0">
                <a:solidFill>
                  <a:srgbClr val="FF0000"/>
                </a:solidFill>
              </a:rPr>
              <a:t>7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6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3205" y="355003"/>
            <a:ext cx="7696200" cy="1249624"/>
          </a:xfrm>
        </p:spPr>
        <p:txBody>
          <a:bodyPr/>
          <a:lstStyle/>
          <a:p>
            <a:pPr algn="ctr"/>
            <a:r>
              <a:rPr lang="ru-RU" dirty="0" smtClean="0"/>
              <a:t>Составьте вопросы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77939" y="2178424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67479" y="218740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thick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54539" y="2117481"/>
            <a:ext cx="2631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are they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2859" y="2146166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or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492972" y="2178424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thin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450945" y="445008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8209" y="4450080"/>
            <a:ext cx="2631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Are they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53950" y="4534366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thick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20276" y="4450080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or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862086" y="4450080"/>
            <a:ext cx="1338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thin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492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3205" y="355003"/>
            <a:ext cx="7696200" cy="1249624"/>
          </a:xfrm>
        </p:spPr>
        <p:txBody>
          <a:bodyPr/>
          <a:lstStyle/>
          <a:p>
            <a:pPr algn="ctr"/>
            <a:r>
              <a:rPr lang="ru-RU" dirty="0" smtClean="0"/>
              <a:t>Составьте вопросы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77939" y="2178424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60215" y="2187406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05698" y="2117481"/>
            <a:ext cx="2128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are we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1226" y="2146166"/>
            <a:ext cx="1966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happy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575527" y="2178424"/>
            <a:ext cx="1173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sad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450945" y="445008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27558" y="4450080"/>
            <a:ext cx="2207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Are we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38854" y="4450080"/>
            <a:ext cx="1966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happy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31061" y="4450080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11815" y="4450080"/>
            <a:ext cx="1173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sad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152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174" y="441064"/>
            <a:ext cx="7943626" cy="1249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Спроси, сколько лет детям и ответь на вопрос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05892" y="1690688"/>
            <a:ext cx="4845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old is Jane?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06183" y="2827484"/>
            <a:ext cx="2526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She is 5.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6801" y="3014005"/>
            <a:ext cx="1446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Jane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0174" y="3066017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5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170" name="Picture 2" descr="http://www.playcast.ru/uploads/2015/07/31/145265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035" y="2061415"/>
            <a:ext cx="3688788" cy="479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80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174" y="441064"/>
            <a:ext cx="7943626" cy="1249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Спроси, сколько лет детям и ответь на вопрос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96888" y="1690688"/>
            <a:ext cx="5063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old is Mark?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36829" y="2827484"/>
            <a:ext cx="2265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He is 9.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27798" y="3014005"/>
            <a:ext cx="1664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Mark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0174" y="3066017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9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8194" name="Picture 2" descr="https://s-media-cache-ak0.pinimg.com/564x/10/97/19/109719b2089727ae742c4eb4b5ecec4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08" y="2260898"/>
            <a:ext cx="2919160" cy="459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70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174" y="441064"/>
            <a:ext cx="7943626" cy="1249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Спроси, сколько лет детям и ответь на вопрос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23714" y="1690688"/>
            <a:ext cx="4609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old is Sue?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06186" y="2827484"/>
            <a:ext cx="2526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She is 3.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4622" y="3014005"/>
            <a:ext cx="1210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Sue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0174" y="3066017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218" name="Picture 2" descr="https://im1-tub-ru.yandex.net/i?id=9b05617b001a3fa1af9256ce74867925&amp;n=33&amp;h=215&amp;w=14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956" y="2309519"/>
            <a:ext cx="2821485" cy="424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33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174" y="441064"/>
            <a:ext cx="7943626" cy="1249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Спроси, сколько лет детям и ответь на вопрос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8375" y="1678155"/>
            <a:ext cx="7690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old are Eve and Sally?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20162" y="2827484"/>
            <a:ext cx="3698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They are 12.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27" y="2827484"/>
            <a:ext cx="3811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Eve and Sally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64454" y="3766219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12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242" name="Picture 2" descr="http://sarrest.ru/wp-content/uploads/2014/11/I4ouvvop9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806" y="2788135"/>
            <a:ext cx="2739789" cy="380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15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174" y="441064"/>
            <a:ext cx="7943626" cy="1249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Спроси, сколько лет детям и ответь на вопрос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8346" y="1678155"/>
            <a:ext cx="8410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old are Bobby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Dick?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95691" y="2827484"/>
            <a:ext cx="3347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They are 7.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11595" y="2827484"/>
            <a:ext cx="4531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Bobby and Dick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9982" y="3766219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7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1266" name="Picture 2" descr="https://im0-tub-ru.yandex.net/i?id=d39d3c8e2bebd629bf5f3a1dc38e9dd4&amp;n=33&amp;h=215&amp;w=29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38" y="3142932"/>
            <a:ext cx="3742017" cy="271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64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0174" y="441064"/>
            <a:ext cx="7943626" cy="1249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Спроси, сколько лет детям и ответь на вопрос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74216" y="1678155"/>
            <a:ext cx="5098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old are you?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08167" y="2827484"/>
            <a:ext cx="2122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 am 8.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92468" y="2827484"/>
            <a:ext cx="1377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You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1864" y="3768724"/>
            <a:ext cx="1098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7-8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222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0780" y="527125"/>
            <a:ext cx="7793019" cy="1163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Вставь в предложение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</a:t>
            </a:r>
            <a:r>
              <a:rPr lang="ru-RU" dirty="0" smtClean="0"/>
              <a:t>или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8048" y="1690689"/>
            <a:ext cx="8825752" cy="4486274"/>
          </a:xfrm>
        </p:spPr>
        <p:txBody>
          <a:bodyPr/>
          <a:lstStyle/>
          <a:p>
            <a:r>
              <a:rPr lang="en-US" sz="3600" dirty="0" smtClean="0"/>
              <a:t>How old               you?</a:t>
            </a:r>
          </a:p>
          <a:p>
            <a:r>
              <a:rPr lang="en-US" sz="3600" dirty="0" smtClean="0"/>
              <a:t>How old               Jane?</a:t>
            </a:r>
          </a:p>
          <a:p>
            <a:r>
              <a:rPr lang="en-US" sz="3600" dirty="0" smtClean="0"/>
              <a:t>How old               Rose and Sue?</a:t>
            </a:r>
          </a:p>
          <a:p>
            <a:r>
              <a:rPr lang="en-US" sz="3600" dirty="0" smtClean="0"/>
              <a:t>How old               Rex?</a:t>
            </a:r>
          </a:p>
          <a:p>
            <a:r>
              <a:rPr lang="en-US" sz="3600" dirty="0" smtClean="0"/>
              <a:t>How old               Robby and Ron?</a:t>
            </a:r>
          </a:p>
          <a:p>
            <a:r>
              <a:rPr lang="en-US" sz="3600" dirty="0" smtClean="0"/>
              <a:t>How old               Moscow?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92461" y="1478649"/>
            <a:ext cx="10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</a:t>
            </a:r>
            <a:endParaRPr lang="ru-RU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2367" y="2061331"/>
            <a:ext cx="61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endParaRPr lang="ru-RU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8194" y="2685134"/>
            <a:ext cx="1094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</a:t>
            </a:r>
            <a:endParaRPr lang="ru-RU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2929" y="3335093"/>
            <a:ext cx="61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endParaRPr lang="ru-RU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8195" y="3927559"/>
            <a:ext cx="1094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</a:t>
            </a:r>
            <a:endParaRPr lang="ru-RU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32367" y="4590596"/>
            <a:ext cx="614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</a:t>
            </a:r>
            <a:endParaRPr lang="ru-RU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78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5472" y="322729"/>
            <a:ext cx="8578327" cy="1367959"/>
          </a:xfrm>
        </p:spPr>
        <p:txBody>
          <a:bodyPr/>
          <a:lstStyle/>
          <a:p>
            <a:pPr algn="ctr"/>
            <a:r>
              <a:rPr lang="ru-RU" dirty="0" smtClean="0"/>
              <a:t>Расскажи, кто изображен на картинке</a:t>
            </a:r>
            <a:endParaRPr lang="ru-RU" dirty="0"/>
          </a:p>
        </p:txBody>
      </p:sp>
      <p:pic>
        <p:nvPicPr>
          <p:cNvPr id="12290" name="Picture 2" descr="http://toddlertree.org/wp-content/uploads/2015/09/Me-and-my-family-4-1024x77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814" y="1785770"/>
            <a:ext cx="5917208" cy="444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1359" y="6011749"/>
            <a:ext cx="1502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Jack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43694" y="6011749"/>
            <a:ext cx="1689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sister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3414" y="6011749"/>
            <a:ext cx="2327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brother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74415" y="1276564"/>
            <a:ext cx="2286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mother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84077" y="1324105"/>
            <a:ext cx="1891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father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7087" y="2666121"/>
            <a:ext cx="2493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grandad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88252" y="2558544"/>
            <a:ext cx="2098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granny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41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9420" y="516367"/>
            <a:ext cx="7244379" cy="1174321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88269" y="1590356"/>
            <a:ext cx="65264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 Liz and Dan </a:t>
            </a:r>
          </a:p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 Rome or in London?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60112" y="3957006"/>
            <a:ext cx="5170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They are in Rome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26" name="Picture 2" descr="https://im0-tub-ru.yandex.net/i?id=dab9b129a8b584a1958b07968c073e23&amp;n=33&amp;h=215&amp;w=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512" y="3834883"/>
            <a:ext cx="3795646" cy="237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92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4714" y="710005"/>
            <a:ext cx="8589085" cy="5466958"/>
          </a:xfrm>
        </p:spPr>
        <p:txBody>
          <a:bodyPr/>
          <a:lstStyle/>
          <a:p>
            <a:r>
              <a:rPr lang="ru-RU" dirty="0" smtClean="0"/>
              <a:t>УМК Афанасьева О.В. Английский язык. 2 класс. – М.: Дрофа, 2014</a:t>
            </a:r>
          </a:p>
          <a:p>
            <a:r>
              <a:rPr lang="ru-RU" dirty="0" smtClean="0"/>
              <a:t>Фон и картинки: </a:t>
            </a:r>
            <a:r>
              <a:rPr lang="en-US" dirty="0">
                <a:hlinkClick r:id="rId2"/>
              </a:rPr>
              <a:t>https://yandex.ru/images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1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9420" y="516367"/>
            <a:ext cx="7244379" cy="1174321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82897" y="1590356"/>
            <a:ext cx="6937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 Jack a pilot or a cook?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69278" y="3957006"/>
            <a:ext cx="3552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He is a pilot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2050" name="Picture 2" descr="https://1001freedownloads.s3.amazonaws.com/vector/thumb/79108/pil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689" y="2764677"/>
            <a:ext cx="5333589" cy="363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23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9420" y="516367"/>
            <a:ext cx="7244379" cy="1174321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94684" y="1590356"/>
            <a:ext cx="6313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 Mag a cat or a dog?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78870" y="3957006"/>
            <a:ext cx="2729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It is a cat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3074" name="Picture 2" descr="http://www.coollady.ru/pic/0003/076/25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847" y="2750316"/>
            <a:ext cx="3160725" cy="407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87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9420" y="516367"/>
            <a:ext cx="7244379" cy="1174321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15921" y="1590356"/>
            <a:ext cx="6671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 they sad or happy?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46437" y="3957006"/>
            <a:ext cx="459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They are happy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4098" name="Picture 2" descr="https://im0-tub-ru.yandex.net/i?id=4c22fd4c14701a775a824e5b485d0c31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01" y="2865137"/>
            <a:ext cx="5397336" cy="330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6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9420" y="516367"/>
            <a:ext cx="7244379" cy="1174321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8834" y="1590356"/>
            <a:ext cx="6045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 it a tulip or a rose?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31609" y="4054157"/>
            <a:ext cx="3101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It is a rose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5122" name="Picture 2" descr="http://i.konkurs-dlya-pedagogov2015.ru/u/05/daa5ee7b5f11e682ee832dd7590194/-/187244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802" y="2513686"/>
            <a:ext cx="3278430" cy="412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14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09420" y="516367"/>
            <a:ext cx="7244379" cy="1174321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01638" y="1590356"/>
            <a:ext cx="8299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Are you a pupil or a student?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11775" y="4054157"/>
            <a:ext cx="3541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I am a pupil</a:t>
            </a:r>
            <a:endParaRPr lang="ru-RU" sz="5400" b="1" cap="none" spc="0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6146" name="Picture 2" descr="https://im3-tub-ru.yandex.net/i?id=da61af315df5b6e65b19e5547c93f974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317" y="2639621"/>
            <a:ext cx="4579433" cy="375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90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3205" y="355003"/>
            <a:ext cx="7696200" cy="1249624"/>
          </a:xfrm>
        </p:spPr>
        <p:txBody>
          <a:bodyPr/>
          <a:lstStyle/>
          <a:p>
            <a:pPr algn="ctr"/>
            <a:r>
              <a:rPr lang="ru-RU" dirty="0" smtClean="0"/>
              <a:t>Составьте вопросы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77939" y="2178424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98712" y="2117481"/>
            <a:ext cx="2413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are you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65156" y="4333574"/>
            <a:ext cx="2217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a pupil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68377" y="2117481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73731" y="2117481"/>
            <a:ext cx="2967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 student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72289" y="4346107"/>
            <a:ext cx="2413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</a:t>
            </a:r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 you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64475" y="4346107"/>
            <a:ext cx="2967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 student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94574" y="4346107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or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8925" y="2269881"/>
            <a:ext cx="2217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a pupil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647253" y="4303094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008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3205" y="355003"/>
            <a:ext cx="7696200" cy="1249624"/>
          </a:xfrm>
        </p:spPr>
        <p:txBody>
          <a:bodyPr/>
          <a:lstStyle/>
          <a:p>
            <a:pPr algn="ctr"/>
            <a:r>
              <a:rPr lang="ru-RU" dirty="0" smtClean="0"/>
              <a:t>Составьте вопросы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77939" y="2178424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03836" y="2117481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42542" y="2117481"/>
            <a:ext cx="1055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big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00087" y="2117481"/>
            <a:ext cx="1515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little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886107" y="2178424"/>
            <a:ext cx="2552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4"/>
                </a:solidFill>
              </a:rPr>
              <a:t>a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re they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450945" y="445008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22818" y="4450080"/>
            <a:ext cx="2631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A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re they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85027" y="4450080"/>
            <a:ext cx="1515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little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64053" y="4450080"/>
            <a:ext cx="803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34297" y="4450080"/>
            <a:ext cx="1055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big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261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357</Words>
  <Application>Microsoft Office PowerPoint</Application>
  <PresentationFormat>Широкоэкранный</PresentationFormat>
  <Paragraphs>117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Step 47</vt:lpstr>
      <vt:lpstr>Ответь на вопросы</vt:lpstr>
      <vt:lpstr>Ответь на вопросы</vt:lpstr>
      <vt:lpstr>Ответь на вопросы</vt:lpstr>
      <vt:lpstr>Ответь на вопросы</vt:lpstr>
      <vt:lpstr>Ответь на вопросы</vt:lpstr>
      <vt:lpstr>Ответь на вопросы</vt:lpstr>
      <vt:lpstr>Составьте вопросы</vt:lpstr>
      <vt:lpstr>Составьте вопросы</vt:lpstr>
      <vt:lpstr>Составьте вопросы</vt:lpstr>
      <vt:lpstr>Составьте вопросы</vt:lpstr>
      <vt:lpstr>Спроси, сколько лет детям и ответь на вопрос</vt:lpstr>
      <vt:lpstr>Спроси, сколько лет детям и ответь на вопрос</vt:lpstr>
      <vt:lpstr>Спроси, сколько лет детям и ответь на вопрос</vt:lpstr>
      <vt:lpstr>Спроси, сколько лет детям и ответь на вопрос</vt:lpstr>
      <vt:lpstr>Спроси, сколько лет детям и ответь на вопрос</vt:lpstr>
      <vt:lpstr>Спроси, сколько лет детям и ответь на вопрос</vt:lpstr>
      <vt:lpstr>Вставь в предложение is или are </vt:lpstr>
      <vt:lpstr>Расскажи, кто изображен на картинке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41</dc:title>
  <dc:creator>Lenovo</dc:creator>
  <cp:lastModifiedBy>Lenovo</cp:lastModifiedBy>
  <cp:revision>77</cp:revision>
  <dcterms:created xsi:type="dcterms:W3CDTF">2017-02-20T14:51:35Z</dcterms:created>
  <dcterms:modified xsi:type="dcterms:W3CDTF">2017-08-06T16:12:41Z</dcterms:modified>
</cp:coreProperties>
</file>