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0" r:id="rId3"/>
    <p:sldId id="285" r:id="rId4"/>
    <p:sldId id="292" r:id="rId5"/>
    <p:sldId id="295" r:id="rId6"/>
    <p:sldId id="263" r:id="rId7"/>
    <p:sldId id="286" r:id="rId8"/>
    <p:sldId id="293" r:id="rId9"/>
    <p:sldId id="266" r:id="rId10"/>
    <p:sldId id="289" r:id="rId11"/>
    <p:sldId id="290" r:id="rId12"/>
    <p:sldId id="294" r:id="rId13"/>
    <p:sldId id="277" r:id="rId14"/>
    <p:sldId id="29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>
        <p:scale>
          <a:sx n="81" d="100"/>
          <a:sy n="81" d="100"/>
        </p:scale>
        <p:origin x="-30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01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2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27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47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318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554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136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3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7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7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7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9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8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8FBF-4D5A-43AA-8214-B7E7F5A64F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0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Тестовая часть </a:t>
            </a:r>
            <a:br>
              <a:rPr lang="ru-RU" dirty="0" smtClean="0"/>
            </a:br>
            <a:r>
              <a:rPr lang="ru-RU" dirty="0" smtClean="0"/>
              <a:t>ОГЭ по русскому языку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118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" y="316523"/>
            <a:ext cx="10093570" cy="6682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7: анализ средств выразительности.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969" y="1101969"/>
            <a:ext cx="9530862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rgbClr val="4A4A4A"/>
                </a:solidFill>
                <a:latin typeface="BlinkMacSystemFont"/>
              </a:rPr>
              <a:t>1. Анализ </a:t>
            </a:r>
            <a:r>
              <a:rPr lang="ru-RU" sz="2000" b="1" u="sng" dirty="0">
                <a:solidFill>
                  <a:srgbClr val="4A4A4A"/>
                </a:solidFill>
                <a:latin typeface="BlinkMacSystemFont"/>
              </a:rPr>
              <a:t>средств выразительности. Укажите варианты ответов, в которых средством выразительности речи является фразеологизм.</a:t>
            </a: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1) И вот однажды на моих глазах огромная краснобокая груша тупо шлепается на землю. </a:t>
            </a:r>
            <a:endParaRPr lang="ru-RU" sz="2400" dirty="0">
              <a:solidFill>
                <a:srgbClr val="181818"/>
              </a:solidFill>
              <a:latin typeface="Open Sans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2) Во всяком случае, человек, отдавший свою грушу на общий компот, не станет из кожи вон лезть, чтобы заполучить какую-то там горбушку. </a:t>
            </a:r>
            <a:endParaRPr lang="ru-RU" sz="2400" dirty="0">
              <a:solidFill>
                <a:srgbClr val="181818"/>
              </a:solidFill>
              <a:latin typeface="Open Sans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3) Бессилие лжи было очевидным. </a:t>
            </a:r>
            <a:endParaRPr lang="ru-RU" sz="2400" dirty="0">
              <a:solidFill>
                <a:srgbClr val="181818"/>
              </a:solidFill>
              <a:latin typeface="Open Sans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4) Я чувствовал, что затылок Леночки показывает мне язык. </a:t>
            </a:r>
            <a:endParaRPr lang="ru-RU" sz="2400" dirty="0">
              <a:solidFill>
                <a:srgbClr val="181818"/>
              </a:solidFill>
              <a:latin typeface="Open Sans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5) На цыпочках, почти не дыша, я сломя голову подбежал и схватил ее, свалившись у самых ног девочки. </a:t>
            </a:r>
            <a:endParaRPr lang="ru-RU" sz="2400" b="0" i="0" dirty="0">
              <a:solidFill>
                <a:srgbClr val="181818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51919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" y="316523"/>
            <a:ext cx="10093570" cy="6682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7: анализ средств выразительности.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968" y="1101969"/>
            <a:ext cx="10175631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2.Анализ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средств выразительности. 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Укажите номера предложений, в которых средством выразительности речи является гипербола. </a:t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1) Ему необходимо было разорвать своё одиночество, такое длинное и бесконечное одиночество которым он так гордился вчера. </a:t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2) И всё равно он мечтал о том, как снова увидит этот фильм, как погаснет свет и начнётся нечто невообразимо волшебное. </a:t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3) Только иногда трещали половицы, будто кто-то невидимый ходил по комнате. </a:t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4) И остаётся один на всём свете. </a:t>
            </a:r>
            <a:br>
              <a:rPr lang="ru-RU" sz="2800" dirty="0">
                <a:solidFill>
                  <a:srgbClr val="000000"/>
                </a:solidFill>
                <a:latin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</a:rPr>
              <a:t>5) А может быть, его разбудила внутренняя тревога, потому что накануне вечером он поссорился с родителями. 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48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" y="316523"/>
            <a:ext cx="10093570" cy="6682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7: анализ средств выразительности.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968" y="1101969"/>
            <a:ext cx="10175631" cy="5486400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. Укажите номера предложений, в которых средством выразительности речи является сравнение.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) Иногда ты мне кажешься хитрым, как лис.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2) Девочка засмеялась и побежала с Димкой догонять нетерпеливых мальчишек.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3) Всю ночь глядел в какую-то трубу: хотел увидеть космический корабль.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4) Всё равно я разгадаю твои тайны и овладею твоей силой! 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</a:rPr>
              <a:t>5) Он летел стрелой. 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23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57" y="0"/>
            <a:ext cx="8596668" cy="715108"/>
          </a:xfrm>
        </p:spPr>
        <p:txBody>
          <a:bodyPr/>
          <a:lstStyle/>
          <a:p>
            <a:pPr algn="ctr"/>
            <a:r>
              <a:rPr lang="ru-RU" b="1" dirty="0" smtClean="0"/>
              <a:t>Задание 8: лексический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076" y="597877"/>
            <a:ext cx="11049000" cy="626012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подберите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 к слову ШЛЕПАЕТСЯ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И 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однажды на моих глазах огромная краснобокая груша тупо </a:t>
            </a:r>
            <a:r>
              <a:rPr lang="ru-RU" sz="2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шлепается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землю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Найдите в тексте </a:t>
            </a:r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контекстный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синоним к слову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НЕПРАВДА Напишите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этот синоним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Roboto"/>
              </a:rPr>
              <a:t>(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Он ждал этого кино целую неделю. (8) И фильм-то был старый – «Золушка» и он понимал, что история маленькой девочки Золушки – это неправда, что это сказка, что ничего этого никогда в жизни не было. (9) Даже тысячу лет назад, когда люди ездили по земле только на лошадях, а по морю ходили на парусниках. (10) И всё равно он мечтал о том, как снова увидит этот фильм, как погаснет свет и начнётся нечто невообразимо волшебное.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(11) Да, скорее всего, он проснулся именно от этой нестерпимой, несправедливой обиды. (12) Ему приснился сон, что он после незаслуженного оскорбления уходит из дому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навсегда.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9056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103" y="0"/>
            <a:ext cx="8596668" cy="715108"/>
          </a:xfrm>
        </p:spPr>
        <p:txBody>
          <a:bodyPr/>
          <a:lstStyle/>
          <a:p>
            <a:pPr algn="ctr"/>
            <a:r>
              <a:rPr lang="ru-RU" b="1" dirty="0" smtClean="0"/>
              <a:t>Задание 8: лексический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46" y="597877"/>
            <a:ext cx="11142785" cy="65063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</a:t>
            </a:r>
            <a:r>
              <a:rPr lang="ru-RU" sz="2000" b="1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антоним к слову СКУЧНО (предложение 15). </a:t>
            </a:r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</a:rPr>
              <a:t> (15) Скучно…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(16) – А она ничего не придумывает, а только скучает, – сказал первый мальчик.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(17) – Да, тяжёлое ваше дело.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(18) Они вздохнули. (19) Палило солнце, искрилось море, и было тихо-тихо.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(20) – А знаете что, – сказал я, – вы по очереди на один день или на неделю выбирайте себе вожака, и в этот день, что он придумает, то вы и будете делать.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(21) Только обязательно.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(22) – Интересно. (23) А кто будет первым вожаком? – спросила девочка. 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</a:rPr>
              <a:t>(24) – Ну кто? (25) Кто-нибудь из вас троих. 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000" dirty="0" smtClean="0">
                <a:solidFill>
                  <a:srgbClr val="535353"/>
                </a:solidFill>
                <a:latin typeface="Arial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предложений 19-23 найдите слово со значением «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замёрзший, покрытый инеем от сильного мороза»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Выпишите это слово.</a:t>
            </a:r>
            <a:r>
              <a:rPr lang="ru-RU" sz="2000" dirty="0">
                <a:solidFill>
                  <a:srgbClr val="535353"/>
                </a:solidFill>
                <a:latin typeface="Arial"/>
              </a:rPr>
              <a:t> </a:t>
            </a:r>
            <a:endParaRPr lang="ru-RU" sz="2000" dirty="0" smtClean="0">
              <a:solidFill>
                <a:srgbClr val="535353"/>
              </a:solidFill>
              <a:latin typeface="Arial"/>
            </a:endParaRPr>
          </a:p>
          <a:p>
            <a:pPr marL="0" indent="0">
              <a:buNone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(19)Отец подумал и тихо сказал маме: «Нам потребуется всё мужество!» (20)Я на всю жизнь запомнила эти слова, хотя дикая боль кружила меня, как метель снежинку. (21)Он открыл дверцу машины и вышел в ревущую ночь. (22)Дверца захлопнулась за ним, и мне показалось, будто огромное чудовище, лязгнув челюстью, проглотило моего отца. (23)Машину качало порывами ветра, по заиндевевшим стёклам с шуршанием осыпался снег.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5966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85" y="656491"/>
            <a:ext cx="10445261" cy="5990493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1. Прочитайте </a:t>
            </a:r>
            <a:r>
              <a:rPr lang="ru-RU" sz="2000" dirty="0" smtClean="0"/>
              <a:t>текст.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(1) Хорошо лежать на опушке прозрачного перелеска и смотреть в ясное небо: там начинают неярко светиться первые звёздочки.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2) Нежно пахнет распускающимися дубовыми почками. (3) Сладко дремлется, и ломит от усталости босые ноги. (4)Но поднимаешься и идёшь в лес за сушняком. (5) Сейчас будем разводить костёр. </a:t>
            </a:r>
            <a:endParaRPr lang="ru-RU" sz="31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3100" i="1" u="sng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</a:t>
            </a:r>
            <a:r>
              <a:rPr lang="ru-RU" sz="3100" i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верные варианты ответов. Запишите номера ответов.</a:t>
            </a:r>
          </a:p>
          <a:p>
            <a:pPr marL="0" indent="0" algn="just">
              <a:buNone/>
            </a:pP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Предложение 1 сложное бессоюзное.</a:t>
            </a:r>
            <a:endParaRPr lang="ru-RU" sz="31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Грамматическая основа предложения 2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—пахнет почками.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3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простое осложнено однородными членами.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4) Предложение 4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односоставное 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распространённое определённо-личное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5)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предложении 5 составное именное сказуемое.</a:t>
            </a:r>
            <a:endParaRPr lang="ru-RU" sz="3100" dirty="0"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577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139" y="398585"/>
            <a:ext cx="10468708" cy="65532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2.</a:t>
            </a:r>
            <a:endParaRPr lang="ru-RU" sz="3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(1) В далёкие времена не понимали, какую роль играют микробы в жизни и здоровье человека. (2)Первым, кто правильно понял значение микробов в заболеваниях, был русский учёный Данило Самойлович. (3)В 1770 году в Москве разразилась эпидемия чумы. (4)Наблюдая течение и развитие эпидемии, Самойлович пришёл к выводу, что имеется какой-то возбудитель этой болезни, который передаётся от человека к человеку. (5) С помощью микроскопа удалось увидеть этого возбудителя болезни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ru-RU" sz="3100" i="1" u="sng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</a:t>
            </a:r>
            <a:r>
              <a:rPr lang="ru-RU" sz="3100" i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верные варианты ответов. Запишите номера ответов.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Предложение 1 сложносочинённое.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2) Грамматическая основа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одной из частей 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предложения 2 — </a:t>
            </a:r>
            <a:r>
              <a:rPr lang="ru-RU" sz="31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кто понял.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 предложении 3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составное глагольное сказуемое.</a:t>
            </a:r>
            <a:endParaRPr lang="ru-RU" sz="31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 сложносочинённом предложении 4 последовательное подчинение придаточных.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Предложение 5 простое двусоставное.</a:t>
            </a:r>
            <a:endParaRPr lang="ru-RU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67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139" y="398584"/>
            <a:ext cx="10843846" cy="686972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3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3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</a:rPr>
              <a:t>(1) Прилив — это увеличение уровня воды в водоёме. (2) Происходит он вследствие реакции на влияние гравитационных сил со стороны Солнца, Луны. (З)Отлив — это явление, характеризующееся уменьшением уровня воды до наименьшего значения. (4)Приливы можно встретить в любом море, и они происходят по противоположным областям Земли, которые располагаются возле линии, обращённой к Луне и Солнцу. (5)3емля движется, поэтому у морского берега можно увидеть за день сразу же несколько отливов и приливов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ru-RU" sz="3400" i="1" u="sng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</a:t>
            </a:r>
            <a:r>
              <a:rPr lang="ru-RU" sz="3400" i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верные варианты ответов. Запишите номера ответов.</a:t>
            </a: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В предложении 1 составное именное сказуемое.</a:t>
            </a:r>
          </a:p>
          <a:p>
            <a:pPr marL="0" indent="0">
              <a:buNone/>
            </a:pP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2 осложнено </a:t>
            </a: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однородными подлежащими.</a:t>
            </a:r>
            <a:endParaRPr lang="ru-RU" sz="3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 предложении 3 </a:t>
            </a: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осложнено обособленным определением, выраженным причастным оборотом.</a:t>
            </a:r>
            <a:endParaRPr lang="ru-RU" sz="3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4 сложное с союзной сочинительной и подчинительной связью.</a:t>
            </a:r>
          </a:p>
          <a:p>
            <a:pPr marL="0" indent="0">
              <a:buNone/>
            </a:pPr>
            <a:r>
              <a:rPr lang="ru-RU" sz="3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3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 сложном предложении 5 грамматическая основа второй части — </a:t>
            </a:r>
            <a:r>
              <a:rPr lang="ru-RU" sz="3400" b="1" i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можно увидеть несколько отливов.</a:t>
            </a:r>
            <a:endParaRPr lang="ru-RU" sz="3400" b="1" i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3732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122" y="211015"/>
            <a:ext cx="11547232" cy="710418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</a:t>
            </a:r>
            <a:r>
              <a:rPr lang="ru-RU" sz="3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30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rgbClr val="252525"/>
                </a:solidFill>
                <a:latin typeface="Segoe ui"/>
              </a:rPr>
              <a:t>(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Times New Roman"/>
              </a:rPr>
              <a:t>1) В Санкт-Петербурге на улице Садовой есть малозаметная скульптура собаки, застывшей у сапог своего хозяина. (2)Когда смотришь на то, как она жалостливо свернулась калачиком, на глаза наворачиваются слёзы, а сердце обливается кровью. (3)Это памятник Муму, героине произведения Ивана Сергеевича Тургенева. (4)Создателем этого малоизвестного памятника является Арам </a:t>
            </a:r>
            <a:r>
              <a:rPr lang="ru-RU" sz="3000" dirty="0" err="1">
                <a:solidFill>
                  <a:schemeClr val="tx1"/>
                </a:solidFill>
                <a:latin typeface="Times New Roman"/>
                <a:ea typeface="Times New Roman"/>
              </a:rPr>
              <a:t>Аревикян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Times New Roman"/>
              </a:rPr>
              <a:t>. (5)С удивительной точностью скульптор изобразил бедное безродное животное, которое так преданно и беззаветно дожидается своего хозяина.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1)Предложение </a:t>
            </a: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(1) осложнено обособленным обстоятельством, выраженным деепричастным оборотом.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2) В предложении (2) четыре грамматические основы.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3) Предложении (3) осложнено </a:t>
            </a:r>
            <a:r>
              <a:rPr lang="ru-RU" sz="29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приложением</a:t>
            </a: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4) В предложении (4) простое глагольное сказуемое.</a:t>
            </a:r>
          </a:p>
          <a:p>
            <a:pPr marL="0" indent="0">
              <a:buNone/>
            </a:pPr>
            <a:r>
              <a:rPr lang="ru-RU" sz="2900" dirty="0">
                <a:solidFill>
                  <a:schemeClr val="tx1"/>
                </a:solidFill>
                <a:latin typeface="Times New Roman"/>
                <a:ea typeface="Times New Roman"/>
              </a:rPr>
              <a:t>5) Предложение (5) сложноподчинённое с придаточным определительным.</a:t>
            </a:r>
          </a:p>
          <a:p>
            <a:pPr marL="0" indent="0">
              <a:buNone/>
            </a:pPr>
            <a:endParaRPr lang="ru-RU" sz="29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554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6" y="222738"/>
            <a:ext cx="8596668" cy="703385"/>
          </a:xfrm>
        </p:spPr>
        <p:txBody>
          <a:bodyPr/>
          <a:lstStyle/>
          <a:p>
            <a:pPr algn="ctr"/>
            <a:r>
              <a:rPr lang="ru-RU" b="1" dirty="0" smtClean="0"/>
              <a:t>Задание 3: пунктуационный анализ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769" y="890955"/>
            <a:ext cx="10796954" cy="527538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1.Расставьте 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знаки препинания.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Укажите цифры, на месте которых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должно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стоять </a:t>
            </a: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двоеточие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Одни из самых больших болот в мире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расположены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на территории трёх областей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(1)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Томской </a:t>
            </a:r>
            <a:r>
              <a:rPr lang="ru-RU" sz="3200" b="1" i="1" dirty="0">
                <a:solidFill>
                  <a:schemeClr val="tx1"/>
                </a:solidFill>
                <a:latin typeface="Times New Roman"/>
                <a:ea typeface="Times New Roman"/>
              </a:rPr>
              <a:t>(2)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Омской и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Новосибирской.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Они возникли около 10 тысяч лет назад и с тех пор постоянно увеличиваются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(3)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75% их современной площади было заболочено менее 500 лет назад. Болота являются основным источником пресной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воды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в регионе </a:t>
            </a:r>
            <a:r>
              <a:rPr lang="ru-RU" sz="3200" b="1" i="1" dirty="0">
                <a:solidFill>
                  <a:schemeClr val="tx1"/>
                </a:solidFill>
                <a:latin typeface="Times New Roman"/>
                <a:ea typeface="Times New Roman"/>
              </a:rPr>
              <a:t>(4)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здесь находится около 800 тысяч небольших озёр.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Учёные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отмечают ещё одну важную особенность этих мест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(5)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торфяники Васюганских болот поглощают из атмосферы парниковые газы и играют важнейшую роль в охлаждении планеты.</a:t>
            </a:r>
            <a:endParaRPr lang="ru-RU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985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6" y="222738"/>
            <a:ext cx="8596668" cy="703385"/>
          </a:xfrm>
        </p:spPr>
        <p:txBody>
          <a:bodyPr/>
          <a:lstStyle/>
          <a:p>
            <a:pPr algn="ctr"/>
            <a:r>
              <a:rPr lang="ru-RU" b="1" dirty="0" smtClean="0"/>
              <a:t>Задание 3: пунктуационный анализ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139" y="926122"/>
            <a:ext cx="10796954" cy="561535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 Расставьте 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знаки препинания.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Укажите цифры, на месте которых должны стоять 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запятые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/>
                <a:ea typeface="Times New Roman"/>
              </a:rPr>
              <a:t>У древних греков радуга считалась мостом (1) соединяющим мир богов и людей (2) и африканские народы (3) любуясь ею (4) и (5) боясь этой яркой дуги (6) отождествляли её с гигантской змеей (7) а ирландцы верили (8) что можно найти золото в том месте (9) где разноцветное коромысло коснулось земли.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98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6" y="222738"/>
            <a:ext cx="8596668" cy="703385"/>
          </a:xfrm>
        </p:spPr>
        <p:txBody>
          <a:bodyPr/>
          <a:lstStyle/>
          <a:p>
            <a:pPr algn="ctr"/>
            <a:r>
              <a:rPr lang="ru-RU" b="1" dirty="0" smtClean="0"/>
              <a:t>Задание 3: пунктуационный анализ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2" y="1055077"/>
            <a:ext cx="10761784" cy="5134707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3. Расставьте 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знаки препинания.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Укажите цифры, на месте которых должны стоять 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запятые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В романтизме Пушкина привлекала борьба за народность литературы (1) за освобождение от правил (2) стеснявших её развитие (3) стремление к раскрытию внутреннего мира героя (4) и его человеческой индивидуальности (5) отстаивание прав личности (6) и (7) конечно же (8) обращение к истокам народного творчества.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672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57" y="0"/>
            <a:ext cx="8596668" cy="644769"/>
          </a:xfrm>
        </p:spPr>
        <p:txBody>
          <a:bodyPr/>
          <a:lstStyle/>
          <a:p>
            <a:pPr algn="ctr"/>
            <a:r>
              <a:rPr lang="ru-RU" b="1" dirty="0" smtClean="0"/>
              <a:t>Задание 4: синтаксический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430" y="656492"/>
            <a:ext cx="9612923" cy="620150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/>
              </a:rPr>
              <a:t>Замените словосочетание </a:t>
            </a:r>
            <a:r>
              <a:rPr lang="ru-RU" sz="2400" b="1" dirty="0">
                <a:solidFill>
                  <a:schemeClr val="tx1"/>
                </a:solidFill>
                <a:latin typeface="Times New Roman"/>
              </a:rPr>
              <a:t>«говорить с тоской», </a:t>
            </a:r>
            <a:r>
              <a:rPr lang="ru-RU" sz="2400" dirty="0">
                <a:solidFill>
                  <a:schemeClr val="tx1"/>
                </a:solidFill>
                <a:latin typeface="Times New Roman"/>
              </a:rPr>
              <a:t>построенное на основе управления, синонимичным словосочетанием со связью примыкание. Напишите получившееся словосочетание.</a:t>
            </a:r>
            <a:endParaRPr lang="ru-RU" sz="2400" dirty="0" smtClean="0">
              <a:solidFill>
                <a:schemeClr val="tx1"/>
              </a:solidFill>
              <a:latin typeface="Times New Roman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/>
              </a:rPr>
              <a:t>Синтаксический анализ. Замените словосочетание «</a:t>
            </a:r>
            <a:r>
              <a:rPr lang="ru-RU" sz="2400" b="1" dirty="0">
                <a:solidFill>
                  <a:schemeClr val="tx1"/>
                </a:solidFill>
                <a:latin typeface="Times New Roman"/>
              </a:rPr>
              <a:t>дом вблизи</a:t>
            </a:r>
            <a:r>
              <a:rPr lang="ru-RU" sz="2400" dirty="0">
                <a:solidFill>
                  <a:schemeClr val="tx1"/>
                </a:solidFill>
                <a:latin typeface="Times New Roman"/>
              </a:rPr>
              <a:t>», построенное на основе примыкания, синонимичным словосочетанием со связью согласование. Напишите получившееся словосочетание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</a:rPr>
              <a:t>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Замените словосочетание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ударил сильно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»,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построенное на основе примыкания, синонимичным словосочетанием со связью управление. Напишите получившееся словосочетание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Замените словосочетание </a:t>
            </a: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«шёрстка кота»,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построенное на основе управления, синонимичным словосочетанием со связью согласование. Напишите получившееся словосочетание.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 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69693920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522</TotalTime>
  <Words>832</Words>
  <Application>Microsoft Office PowerPoint</Application>
  <PresentationFormat>Произвольный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Тестовая часть  ОГЭ по русскому языку</vt:lpstr>
      <vt:lpstr>Задание 2: синтаксический анализ </vt:lpstr>
      <vt:lpstr>Задание 2: синтаксический анализ </vt:lpstr>
      <vt:lpstr>Задание 2: синтаксический анализ </vt:lpstr>
      <vt:lpstr>Задание 2: синтаксический анализ </vt:lpstr>
      <vt:lpstr>Задание 3: пунктуационный анализ</vt:lpstr>
      <vt:lpstr>Задание 3: пунктуационный анализ</vt:lpstr>
      <vt:lpstr>Задание 3: пунктуационный анализ</vt:lpstr>
      <vt:lpstr>Задание 4: синтаксический анализ.</vt:lpstr>
      <vt:lpstr>Задание 7: анализ средств выразительности.</vt:lpstr>
      <vt:lpstr>Задание 7: анализ средств выразительности.</vt:lpstr>
      <vt:lpstr>Задание 7: анализ средств выразительности.</vt:lpstr>
      <vt:lpstr>Задание 8: лексический анализ.</vt:lpstr>
      <vt:lpstr>Задание 8: лексический анализ.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часть ОГЭ-2020 по русскому языку</dc:title>
  <dc:creator>чип</dc:creator>
  <cp:lastModifiedBy>татьяна</cp:lastModifiedBy>
  <cp:revision>61</cp:revision>
  <dcterms:created xsi:type="dcterms:W3CDTF">2019-11-24T21:58:55Z</dcterms:created>
  <dcterms:modified xsi:type="dcterms:W3CDTF">2022-04-29T16:00:44Z</dcterms:modified>
</cp:coreProperties>
</file>