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9" r:id="rId11"/>
    <p:sldId id="270" r:id="rId12"/>
    <p:sldId id="268" r:id="rId13"/>
    <p:sldId id="267" r:id="rId14"/>
    <p:sldId id="265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14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8568952" cy="172819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/>
              <a:t>Доброе утро!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u-f.ru/sites/default/files/solnce_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70220"/>
            <a:ext cx="7481670" cy="49877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252" y="1412776"/>
            <a:ext cx="91492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038561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4149080"/>
            <a:ext cx="433427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143" y="1628800"/>
            <a:ext cx="8883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24744"/>
            <a:ext cx="90730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878369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237" y="332656"/>
            <a:ext cx="89967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1287/000751fe-b5168055/2/img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- Запишите ответ на задачи в строчку через запятую.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506916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Масса дыни 3 кг, а арбуза 7 кг. Какой вес у арбуза и дыни вместе?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 одной тарелке 8 пончиков, а на другой на 4  пончика больше. Сколько всего пончиков на двух тарелках?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журнале «Весёлые картинки» Вера прочитала 42 загадки. Она уже отгадала 12. Сколько загадок осталось отгадать Вере?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Бабушке 80 лет, а сыну в 2 раза меньше . Сколько лет сыну 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 празднике выступили ансамбль из 30 бабушек-хохотушек и хор </a:t>
            </a:r>
            <a:r>
              <a:rPr lang="ru-RU" dirty="0" err="1" smtClean="0"/>
              <a:t>дедушек-всеведушек</a:t>
            </a:r>
            <a:r>
              <a:rPr lang="ru-RU" dirty="0" smtClean="0"/>
              <a:t>. В хоре было на 20 человек больше, чем в ансамбле. Сколько человек было в хоре</a:t>
            </a:r>
            <a:r>
              <a:rPr lang="en-US" dirty="0" smtClean="0"/>
              <a:t>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264696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None/>
            </a:pPr>
            <a:r>
              <a:rPr lang="ru-RU" dirty="0" smtClean="0"/>
              <a:t>6. К празднику купили 42 красных шарика, а зелёных – на 18 шарика больше. Сколько зеленых шариков купили к празднику?</a:t>
            </a:r>
          </a:p>
          <a:p>
            <a:pPr marL="514350" lvl="0" indent="-514350">
              <a:buNone/>
            </a:pPr>
            <a:r>
              <a:rPr lang="ru-RU" dirty="0" smtClean="0"/>
              <a:t>7. В лесу росло 35 деревьев. Дети посадили столько же деревьев. Сколько деревьев растёт у подъезда?</a:t>
            </a:r>
          </a:p>
          <a:p>
            <a:pPr marL="514350" lvl="0" indent="-514350">
              <a:buNone/>
            </a:pPr>
            <a:r>
              <a:rPr lang="ru-RU" dirty="0" smtClean="0"/>
              <a:t>8.  В коллекции музея было 20 фарфоровых кукол. Директор музея купил в 4 раза больше кукол, чем было у музея изначально. Сколько кукол купил директор музея?</a:t>
            </a:r>
          </a:p>
          <a:p>
            <a:pPr marL="514350" lvl="0" indent="-514350">
              <a:buNone/>
            </a:pPr>
            <a:r>
              <a:rPr lang="ru-RU" dirty="0" smtClean="0"/>
              <a:t>9.  У Ани 45 руб., а у Оли на 45 руб. больше. Сколько рублей у Оли?</a:t>
            </a:r>
          </a:p>
          <a:p>
            <a:pPr marL="514350" lvl="0" indent="-514350">
              <a:buNone/>
            </a:pPr>
            <a:r>
              <a:rPr lang="ru-RU" dirty="0" smtClean="0"/>
              <a:t>10. Чему равна сумма 73 и 27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Продолжите ряд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100, 200,..,400,500…,700,800,900,..,1110.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Тема : Тысяча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  <a:r>
              <a:rPr lang="ru-RU" b="1" dirty="0" smtClean="0"/>
              <a:t>Познакомиться с числом тысяча; Научиться решать задачи и примеры с тысячей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23997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1000 – это … десятков</a:t>
            </a:r>
          </a:p>
          <a:p>
            <a:pPr>
              <a:buNone/>
            </a:pPr>
            <a:r>
              <a:rPr lang="ru-RU" sz="4800" dirty="0" smtClean="0"/>
              <a:t>10 – это … единиц</a:t>
            </a:r>
          </a:p>
          <a:p>
            <a:pPr>
              <a:buNone/>
            </a:pPr>
            <a:r>
              <a:rPr lang="ru-RU" sz="4800" dirty="0" smtClean="0"/>
              <a:t>1000 – это … раз по … единиц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zen_doc/3311877/pub_5f8e2da89095e028cd756115_5f94fa894dcc5c613c2b8fd4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40768"/>
            <a:ext cx="9144000" cy="3350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r>
              <a:rPr lang="en-US" dirty="0" smtClean="0"/>
              <a:t>Н</a:t>
            </a:r>
            <a:r>
              <a:rPr lang="ru-RU" dirty="0" err="1" smtClean="0"/>
              <a:t>азовите</a:t>
            </a:r>
            <a:r>
              <a:rPr lang="ru-RU" dirty="0" smtClean="0"/>
              <a:t> как можно представить тысячу в виде сотен.</a:t>
            </a:r>
          </a:p>
          <a:p>
            <a:r>
              <a:rPr lang="en-US" dirty="0" smtClean="0"/>
              <a:t>С</a:t>
            </a:r>
            <a:r>
              <a:rPr lang="ru-RU" dirty="0" err="1" smtClean="0"/>
              <a:t>колько</a:t>
            </a:r>
            <a:r>
              <a:rPr lang="ru-RU" dirty="0" smtClean="0"/>
              <a:t> необходимо прибавить к 990, чтобы получилась тысяча?</a:t>
            </a:r>
          </a:p>
          <a:p>
            <a:r>
              <a:rPr lang="en-US" dirty="0" smtClean="0"/>
              <a:t>С</a:t>
            </a:r>
            <a:r>
              <a:rPr lang="ru-RU" dirty="0" err="1" smtClean="0"/>
              <a:t>колько</a:t>
            </a:r>
            <a:r>
              <a:rPr lang="ru-RU" dirty="0" smtClean="0"/>
              <a:t> необходимо прибавить к 999, чтобы получилась тысяча?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301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Доброе утро!</vt:lpstr>
      <vt:lpstr>- Запишите ответ на задачи в строчку через запятую.</vt:lpstr>
      <vt:lpstr>Слайд 3</vt:lpstr>
      <vt:lpstr>Продолжите ряд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2022-04-24T16:52:12Z</dcterms:created>
  <dcterms:modified xsi:type="dcterms:W3CDTF">2022-05-01T05:08:17Z</dcterms:modified>
</cp:coreProperties>
</file>