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44D169-87EC-4352-9E64-49F801F481CC}" type="datetimeFigureOut">
              <a:rPr lang="ru-RU" smtClean="0"/>
              <a:t>01.05.2022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017E07-7258-4D37-955D-E60CE90C51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31162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44D169-87EC-4352-9E64-49F801F481CC}" type="datetimeFigureOut">
              <a:rPr lang="ru-RU" smtClean="0"/>
              <a:t>01.05.2022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017E07-7258-4D37-955D-E60CE90C51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02326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44D169-87EC-4352-9E64-49F801F481CC}" type="datetimeFigureOut">
              <a:rPr lang="ru-RU" smtClean="0"/>
              <a:t>01.05.2022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017E07-7258-4D37-955D-E60CE90C51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74127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44D169-87EC-4352-9E64-49F801F481CC}" type="datetimeFigureOut">
              <a:rPr lang="ru-RU" smtClean="0"/>
              <a:t>01.05.2022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017E07-7258-4D37-955D-E60CE90C51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61387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44D169-87EC-4352-9E64-49F801F481CC}" type="datetimeFigureOut">
              <a:rPr lang="ru-RU" smtClean="0"/>
              <a:t>01.05.2022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017E07-7258-4D37-955D-E60CE90C51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57998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44D169-87EC-4352-9E64-49F801F481CC}" type="datetimeFigureOut">
              <a:rPr lang="ru-RU" smtClean="0"/>
              <a:t>01.05.2022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017E07-7258-4D37-955D-E60CE90C51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04696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44D169-87EC-4352-9E64-49F801F481CC}" type="datetimeFigureOut">
              <a:rPr lang="ru-RU" smtClean="0"/>
              <a:t>01.05.2022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017E07-7258-4D37-955D-E60CE90C51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48305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44D169-87EC-4352-9E64-49F801F481CC}" type="datetimeFigureOut">
              <a:rPr lang="ru-RU" smtClean="0"/>
              <a:t>01.05.2022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017E07-7258-4D37-955D-E60CE90C51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73284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44D169-87EC-4352-9E64-49F801F481CC}" type="datetimeFigureOut">
              <a:rPr lang="ru-RU" smtClean="0"/>
              <a:t>01.05.2022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017E07-7258-4D37-955D-E60CE90C51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92649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44D169-87EC-4352-9E64-49F801F481CC}" type="datetimeFigureOut">
              <a:rPr lang="ru-RU" smtClean="0"/>
              <a:t>01.05.2022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017E07-7258-4D37-955D-E60CE90C51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70861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44D169-87EC-4352-9E64-49F801F481CC}" type="datetimeFigureOut">
              <a:rPr lang="ru-RU" smtClean="0"/>
              <a:t>01.05.2022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017E07-7258-4D37-955D-E60CE90C51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43485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44D169-87EC-4352-9E64-49F801F481CC}" type="datetimeFigureOut">
              <a:rPr lang="ru-RU" smtClean="0"/>
              <a:t>01.05.2022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017E07-7258-4D37-955D-E60CE90C51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41924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Подготовка к итоговой Контрольной работе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Урок 148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714559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Решение упражнений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957" y="1600200"/>
            <a:ext cx="8050085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782834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83" y="260649"/>
            <a:ext cx="9036496" cy="62459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936894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</a:t>
            </a:r>
            <a:endParaRPr lang="ru-RU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9" y="1268760"/>
            <a:ext cx="8640960" cy="5256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2804813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11</Words>
  <Application>Microsoft Office PowerPoint</Application>
  <PresentationFormat>Экран (4:3)</PresentationFormat>
  <Paragraphs>4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Подготовка к итоговой Контрольной работе</vt:lpstr>
      <vt:lpstr>Решение упражнений</vt:lpstr>
      <vt:lpstr>Презентация PowerPoint</vt:lpstr>
      <vt:lpstr>Домашнее задание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Подготовка к итоговой Контрольной работе</dc:title>
  <dc:creator>HOME</dc:creator>
  <cp:lastModifiedBy>HOME</cp:lastModifiedBy>
  <cp:revision>2</cp:revision>
  <dcterms:created xsi:type="dcterms:W3CDTF">2022-05-01T12:00:25Z</dcterms:created>
  <dcterms:modified xsi:type="dcterms:W3CDTF">2022-05-01T12:09:23Z</dcterms:modified>
</cp:coreProperties>
</file>