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3672408" cy="27543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048" y="332656"/>
            <a:ext cx="3629331" cy="27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69" y="3626209"/>
            <a:ext cx="3512935" cy="263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236" y="3626208"/>
            <a:ext cx="3513679" cy="263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26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2022-04-13T14:34:30Z</dcterms:created>
  <dcterms:modified xsi:type="dcterms:W3CDTF">2022-05-01T06:16:56Z</dcterms:modified>
</cp:coreProperties>
</file>