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74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97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4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1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6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16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1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7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97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52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88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A08A9-12CF-418D-B532-77E66D98A3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B7C8-ED50-4F2C-9EB4-BE92D4C01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9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microsoft.com/office/2007/relationships/hdphoto" Target="../media/hdphoto11.wdp"/><Relationship Id="rId3" Type="http://schemas.microsoft.com/office/2007/relationships/hdphoto" Target="../media/hdphoto1.wdp"/><Relationship Id="rId21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10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74254" y="729673"/>
            <a:ext cx="100861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лист – картинки разрезать. </a:t>
            </a:r>
          </a:p>
          <a:p>
            <a:r>
              <a:rPr lang="ru-RU" dirty="0" smtClean="0"/>
              <a:t>Правила : ведущему дается стопка разрезных картинок. Ребенок громко проговаривает: «У меня один желтый кленовый лист. Остальные играющие находят названную картинку, хором </a:t>
            </a:r>
            <a:r>
              <a:rPr lang="ru-RU" dirty="0" err="1" smtClean="0"/>
              <a:t>овторяют</a:t>
            </a:r>
            <a:r>
              <a:rPr lang="ru-RU" dirty="0" smtClean="0"/>
              <a:t> ее название и закрывает фишкой. Выигрывает тот,\кто первым закроет ряд или столбик картинок и крикнет:  «бинго!!»</a:t>
            </a:r>
          </a:p>
        </p:txBody>
      </p:sp>
    </p:spTree>
    <p:extLst>
      <p:ext uri="{BB962C8B-B14F-4D97-AF65-F5344CB8AC3E}">
        <p14:creationId xmlns:p14="http://schemas.microsoft.com/office/powerpoint/2010/main" val="2024735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574597"/>
              </p:ext>
            </p:extLst>
          </p:nvPr>
        </p:nvGraphicFramePr>
        <p:xfrm>
          <a:off x="387925" y="157018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810780" y="131732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738682" y="1722438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5441974" y="3363939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7377361" y="3343071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36" y="1805389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430717" y="3317187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194" y="227502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9501797" y="1622425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00" y="5055215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4987240" y="4931386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10048063" y="5075711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497811" y="1766357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" y="5093581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2707674" y="3361246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3619" y="1850142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2775560" y="232146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7411" y="288866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7300801" y="4935583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0242" y="226936"/>
            <a:ext cx="1417257" cy="1484746"/>
          </a:xfrm>
          <a:prstGeom prst="rect">
            <a:avLst/>
          </a:prstGeom>
        </p:spPr>
      </p:pic>
      <p:pic>
        <p:nvPicPr>
          <p:cNvPr id="119" name="Рисунок 118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56608" y="3376243"/>
            <a:ext cx="754049" cy="78995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9740554" y="3401095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52118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7925" y="157018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810780" y="131732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738682" y="1722438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5441974" y="3363939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7377361" y="3343071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36" y="1805389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430717" y="3317187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194" y="227502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9501797" y="1622425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00" y="5055215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4987240" y="4931386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10048063" y="5075711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497811" y="1766357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" y="5093581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2707674" y="3361246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3619" y="1850142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2775560" y="232146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7411" y="288866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7300801" y="4935583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0242" y="226936"/>
            <a:ext cx="1417257" cy="1484746"/>
          </a:xfrm>
          <a:prstGeom prst="rect">
            <a:avLst/>
          </a:prstGeom>
        </p:spPr>
      </p:pic>
      <p:pic>
        <p:nvPicPr>
          <p:cNvPr id="119" name="Рисунок 118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56608" y="3376243"/>
            <a:ext cx="754049" cy="78995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9740554" y="3401095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6180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7925" y="157018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810780" y="131732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758335" y="94511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5441974" y="3363939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7377361" y="3343071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06" y="3459444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4997838" y="1784422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208" y="5022282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9501797" y="1622425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393" y="204893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4987240" y="4931386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10048063" y="5075711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9783387" y="196690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" y="5093581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2745560" y="3335476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3619" y="1850142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2730724" y="1805389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1618" y="5110068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409986" y="1747256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0242" y="226936"/>
            <a:ext cx="1417257" cy="1484746"/>
          </a:xfrm>
          <a:prstGeom prst="rect">
            <a:avLst/>
          </a:prstGeom>
        </p:spPr>
      </p:pic>
      <p:pic>
        <p:nvPicPr>
          <p:cNvPr id="119" name="Рисунок 118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56608" y="3376243"/>
            <a:ext cx="754049" cy="78995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9740554" y="3401095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457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383009"/>
              </p:ext>
            </p:extLst>
          </p:nvPr>
        </p:nvGraphicFramePr>
        <p:xfrm>
          <a:off x="293669" y="231043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3141360" y="3339331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738682" y="1722438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5300011" y="130853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7306760" y="3449013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79" y="1962382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338318" y="3473772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850" y="3507199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4806459" y="3283113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017" y="5161078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9686296" y="155434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10048063" y="5075711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9723081" y="1903374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45" y="5234461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277628" y="149046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3619" y="1850142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2775560" y="232146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7411" y="288866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298347" y="1839191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11734" y="4985702"/>
            <a:ext cx="1417257" cy="148474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5025534" y="4960831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0932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7925" y="157018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873488" y="4881314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738682" y="1722438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5441974" y="3363939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7377361" y="3343071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98" y="1814488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430717" y="3317187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9413" y="1716065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9526919" y="-21411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00" y="5055215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4987240" y="4931386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5356944" y="225257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7451138" y="5034437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79" y="301570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7343419" y="63610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3619" y="1850142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2775560" y="232146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46865" y="3529760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5046067" y="1736428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68194" y="4931386"/>
            <a:ext cx="1417257" cy="1484746"/>
          </a:xfrm>
          <a:prstGeom prst="rect">
            <a:avLst/>
          </a:prstGeom>
        </p:spPr>
      </p:pic>
      <p:pic>
        <p:nvPicPr>
          <p:cNvPr id="119" name="Рисунок 118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56608" y="3376243"/>
            <a:ext cx="754049" cy="78995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9740554" y="3401095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231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7925" y="157018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7933179" y="1707673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411858" y="3255424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5441974" y="3363939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7377361" y="3343071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36" y="1805389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2741253" y="1818592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98" y="4929238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9501797" y="1622425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500" y="3488708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2746427" y="165185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10048063" y="5075711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7451138" y="5034437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" y="5093581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422975" y="37761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59840" y="354003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430745" y="1868376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7411" y="288866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5028406" y="4961911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39697" y="3342835"/>
            <a:ext cx="1417257" cy="148474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5104597" y="114510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2310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87925" y="157018"/>
          <a:ext cx="11582400" cy="643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80">
                  <a:extLst>
                    <a:ext uri="{9D8B030D-6E8A-4147-A177-3AD203B41FA5}">
                      <a16:colId xmlns:a16="http://schemas.microsoft.com/office/drawing/2014/main" val="4085875513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513109208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890297125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4176991352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89002054"/>
                    </a:ext>
                  </a:extLst>
                </a:gridCol>
              </a:tblGrid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656421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305628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02255"/>
                  </a:ext>
                </a:extLst>
              </a:tr>
              <a:tr h="16094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59321"/>
                  </a:ext>
                </a:extLst>
              </a:tr>
            </a:tbl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89" b="89623" l="0" r="8983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62213">
            <a:off x="3221540" y="3292263"/>
            <a:ext cx="1191490" cy="1783047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2738682" y="1722438"/>
            <a:ext cx="2220835" cy="1857184"/>
            <a:chOff x="2740761" y="1703245"/>
            <a:chExt cx="2220835" cy="1857184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5189" b="89623" l="0" r="8983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859125">
              <a:off x="2903255" y="1788083"/>
              <a:ext cx="686627" cy="1027527"/>
            </a:xfrm>
            <a:prstGeom prst="rect">
              <a:avLst/>
            </a:prstGeom>
          </p:spPr>
        </p:pic>
        <p:grpSp>
          <p:nvGrpSpPr>
            <p:cNvPr id="15" name="Группа 14"/>
            <p:cNvGrpSpPr/>
            <p:nvPr/>
          </p:nvGrpSpPr>
          <p:grpSpPr>
            <a:xfrm>
              <a:off x="2740761" y="1703245"/>
              <a:ext cx="2220835" cy="1857184"/>
              <a:chOff x="2740761" y="1703245"/>
              <a:chExt cx="2220835" cy="1857184"/>
            </a:xfrm>
          </p:grpSpPr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5189" b="89623" l="0" r="89831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662213">
                <a:off x="2740761" y="2460239"/>
                <a:ext cx="735183" cy="1100190"/>
              </a:xfrm>
              <a:prstGeom prst="rect">
                <a:avLst/>
              </a:prstGeom>
            </p:spPr>
          </p:pic>
          <p:grpSp>
            <p:nvGrpSpPr>
              <p:cNvPr id="14" name="Группа 13"/>
              <p:cNvGrpSpPr/>
              <p:nvPr/>
            </p:nvGrpSpPr>
            <p:grpSpPr>
              <a:xfrm>
                <a:off x="3035372" y="1703245"/>
                <a:ext cx="1926224" cy="1843667"/>
                <a:chOff x="3055655" y="1728987"/>
                <a:chExt cx="1926224" cy="1843667"/>
              </a:xfrm>
            </p:grpSpPr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483455">
                  <a:off x="3593417" y="2360304"/>
                  <a:ext cx="810132" cy="1212350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655168" y="1728987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4295252" y="2260561"/>
                  <a:ext cx="686627" cy="1027527"/>
                </a:xfrm>
                <a:prstGeom prst="rect">
                  <a:avLst/>
                </a:prstGeom>
              </p:spPr>
            </p:pic>
            <p:pic>
              <p:nvPicPr>
                <p:cNvPr id="27" name="Рисунок 2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189" b="89623" l="0" r="89831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 rot="20859125">
                  <a:off x="3055655" y="1940483"/>
                  <a:ext cx="686627" cy="1027527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930568">
            <a:off x="759582" y="208029"/>
            <a:ext cx="1214410" cy="1633934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515514" y="1751671"/>
            <a:ext cx="2041633" cy="1731172"/>
            <a:chOff x="7318128" y="3372614"/>
            <a:chExt cx="2041633" cy="1731172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547305">
              <a:off x="7524709" y="4088515"/>
              <a:ext cx="754593" cy="1015271"/>
            </a:xfrm>
            <a:prstGeom prst="rect">
              <a:avLst/>
            </a:prstGeom>
          </p:spPr>
        </p:pic>
        <p:grpSp>
          <p:nvGrpSpPr>
            <p:cNvPr id="21" name="Группа 20"/>
            <p:cNvGrpSpPr/>
            <p:nvPr/>
          </p:nvGrpSpPr>
          <p:grpSpPr>
            <a:xfrm>
              <a:off x="7318128" y="3372614"/>
              <a:ext cx="2041633" cy="1673608"/>
              <a:chOff x="7318128" y="3372614"/>
              <a:chExt cx="2041633" cy="1673608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318128" y="3416757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7912151" y="3372614"/>
                <a:ext cx="754593" cy="1015271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127912" y="4146078"/>
                <a:ext cx="754593" cy="900144"/>
              </a:xfrm>
              <a:prstGeom prst="rect">
                <a:avLst/>
              </a:prstGeom>
            </p:spPr>
          </p:pic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0547305">
                <a:off x="8605168" y="3569583"/>
                <a:ext cx="754593" cy="1015271"/>
              </a:xfrm>
              <a:prstGeom prst="rect">
                <a:avLst/>
              </a:prstGeom>
            </p:spPr>
          </p:pic>
        </p:grpSp>
      </p:grpSp>
      <p:pic>
        <p:nvPicPr>
          <p:cNvPr id="37" name="Рисунок 36" descr="https://zabavnik.club/wp-content/uploads/2018/02/List_klenovyy_9_0601162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944" y="208915"/>
            <a:ext cx="1442085" cy="14135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Группа 19"/>
          <p:cNvGrpSpPr/>
          <p:nvPr/>
        </p:nvGrpSpPr>
        <p:grpSpPr>
          <a:xfrm>
            <a:off x="5057921" y="1788590"/>
            <a:ext cx="2312039" cy="1612505"/>
            <a:chOff x="430717" y="3317187"/>
            <a:chExt cx="2312039" cy="161250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430717" y="3317187"/>
              <a:ext cx="2312039" cy="1001800"/>
              <a:chOff x="430717" y="3317187"/>
              <a:chExt cx="2312039" cy="1001800"/>
            </a:xfrm>
          </p:grpSpPr>
          <p:pic>
            <p:nvPicPr>
              <p:cNvPr id="38" name="Рисунок 37" descr="https://zabavnik.club/wp-content/uploads/2018/02/List_klenovyy_9_06011629.jpg"/>
              <p:cNvPicPr/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717" y="3397983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0" name="Рисунок 39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1100" y="3317187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1" name="Рисунок 40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98" y="3558956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473509" y="4108314"/>
              <a:ext cx="1694512" cy="821378"/>
              <a:chOff x="473509" y="4108314"/>
              <a:chExt cx="1694512" cy="821378"/>
            </a:xfrm>
          </p:grpSpPr>
          <p:pic>
            <p:nvPicPr>
              <p:cNvPr id="39" name="Рисунок 38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509" y="4169661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" name="Рисунок 41" descr="https://zabavnik.club/wp-content/uploads/2018/02/List_klenovyy_9_06011629.jpg"/>
              <p:cNvPicPr/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463" y="4108314"/>
                <a:ext cx="880558" cy="76003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6" name="Рисунок 55" descr="https://st2.depositphotos.com/6058916/10163/v/950/depositphotos_101631368-stock-illustration-green-leaf-birch.jpg"/>
          <p:cNvPicPr/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8194" y="227502"/>
            <a:ext cx="1503680" cy="15036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9501797" y="1622425"/>
            <a:ext cx="2601875" cy="1940911"/>
            <a:chOff x="9501796" y="1622425"/>
            <a:chExt cx="2601875" cy="1940911"/>
          </a:xfrm>
        </p:grpSpPr>
        <p:pic>
          <p:nvPicPr>
            <p:cNvPr id="57" name="Рисунок 56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7" y="2530763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Рисунок 57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398" y="242492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Рисунок 58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96" y="1903048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Рисунок 59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83114" y="1622425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Рисунок 60" descr="https://st2.depositphotos.com/6058916/10163/v/950/depositphotos_101631368-stock-illustration-green-leaf-birch.jpg"/>
            <p:cNvPicPr/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9832" y="1693260"/>
              <a:ext cx="1073839" cy="103257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Рисунок 68" descr="https://im0-tub-ru.yandex.net/i?id=f23ed8ab7b91ef6e25788ee1abf18197&amp;n=33&amp;w=320&amp;h=320"/>
          <p:cNvPicPr/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00" y="5055215"/>
            <a:ext cx="1309370" cy="130937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Группа 29"/>
          <p:cNvGrpSpPr/>
          <p:nvPr/>
        </p:nvGrpSpPr>
        <p:grpSpPr>
          <a:xfrm>
            <a:off x="5041629" y="3366846"/>
            <a:ext cx="2213758" cy="1575203"/>
            <a:chOff x="4987240" y="4931386"/>
            <a:chExt cx="2213758" cy="1575203"/>
          </a:xfrm>
        </p:grpSpPr>
        <p:pic>
          <p:nvPicPr>
            <p:cNvPr id="70" name="Рисунок 69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05408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Рисунок 70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7610" y="4931386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Рисунок 71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7240" y="5728075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Рисунок 72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4284" y="5630960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Рисунок 73" descr="https://im0-tub-ru.yandex.net/i?id=f23ed8ab7b91ef6e25788ee1abf18197&amp;n=33&amp;w=320&amp;h=320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1328" y="5281173"/>
              <a:ext cx="839670" cy="7785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7" name="Рисунок 76" descr="https://i.pinimg.com/736x/a0/53/67/a053671d0003c3939b5ca7030af8a039.jpg"/>
          <p:cNvPicPr/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2857" r="9306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05905">
            <a:off x="10048063" y="5075711"/>
            <a:ext cx="1625600" cy="12217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Группа 30"/>
          <p:cNvGrpSpPr/>
          <p:nvPr/>
        </p:nvGrpSpPr>
        <p:grpSpPr>
          <a:xfrm>
            <a:off x="7451138" y="5034437"/>
            <a:ext cx="2079861" cy="1441569"/>
            <a:chOff x="7451138" y="5034437"/>
            <a:chExt cx="2079861" cy="1441569"/>
          </a:xfrm>
        </p:grpSpPr>
        <p:pic>
          <p:nvPicPr>
            <p:cNvPr id="78" name="Рисунок 77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451138" y="57672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Рисунок 79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196656" y="5891166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Рисунок 80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7603815" y="5079349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Рисунок 81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386412" y="5034437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Рисунок 82" descr="https://i.pinimg.com/736x/a0/53/67/a053671d0003c3939b5ca7030af8a039.jpg"/>
            <p:cNvPicPr/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0" b="100000" l="2857" r="930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05905">
              <a:off x="8754717" y="5549434"/>
              <a:ext cx="776282" cy="5848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5" name="Рисунок 84" descr="https://us.123rf.com/450wm/korsaralex/korsaralex1611/korsaralex161100092/68570990-autumn-red-leaf-aspen.jpg?ver=6"/>
          <p:cNvPicPr/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90000" l="1333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3" y="5093581"/>
            <a:ext cx="1605280" cy="142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Группа 48"/>
          <p:cNvGrpSpPr/>
          <p:nvPr/>
        </p:nvGrpSpPr>
        <p:grpSpPr>
          <a:xfrm>
            <a:off x="5003282" y="4892348"/>
            <a:ext cx="2637330" cy="2179415"/>
            <a:chOff x="2792160" y="3333280"/>
            <a:chExt cx="2637330" cy="2179415"/>
          </a:xfrm>
        </p:grpSpPr>
        <p:pic>
          <p:nvPicPr>
            <p:cNvPr id="88" name="Рисунок 87" descr="https://us.123rf.com/450wm/korsaralex/korsaralex1611/korsaralex161100092/68570990-autumn-red-leaf-aspen.jpg?ver=6"/>
            <p:cNvPicPr/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0" b="90000" l="1333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366" y="3497058"/>
              <a:ext cx="1114180" cy="119871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Группа 47"/>
            <p:cNvGrpSpPr/>
            <p:nvPr/>
          </p:nvGrpSpPr>
          <p:grpSpPr>
            <a:xfrm>
              <a:off x="2792160" y="3333280"/>
              <a:ext cx="2637330" cy="2179415"/>
              <a:chOff x="2770910" y="3296692"/>
              <a:chExt cx="2637330" cy="2179415"/>
            </a:xfrm>
          </p:grpSpPr>
          <p:pic>
            <p:nvPicPr>
              <p:cNvPr id="86" name="Рисунок 85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0910" y="3316023"/>
                <a:ext cx="1272106" cy="12478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Рисунок 86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0356" y="4067065"/>
                <a:ext cx="1403165" cy="12141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9" name="Рисунок 88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3634" y="4144858"/>
                <a:ext cx="1245114" cy="13312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0" name="Рисунок 89" descr="https://us.123rf.com/450wm/korsaralex/korsaralex1611/korsaralex161100092/68570990-autumn-red-leaf-aspen.jpg?ver=6"/>
              <p:cNvPicPr/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ackgroundRemoval t="0" b="90000" l="1333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3277" y="3296692"/>
                <a:ext cx="1234963" cy="112405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96714" l="0" r="97115">
                        <a14:foregroundMark x1="67308" y1="71831" x2="67308" y2="71831"/>
                        <a14:foregroundMark x1="75962" y1="81690" x2="75962" y2="81690"/>
                        <a14:foregroundMark x1="54808" y1="60094" x2="54808" y2="60094"/>
                        <a14:foregroundMark x1="97115" y1="96714" x2="97115" y2="96714"/>
                        <a14:foregroundMark x1="87500" y1="92019" x2="87500" y2="920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3619" y="1850142"/>
            <a:ext cx="1268078" cy="1298561"/>
          </a:xfrm>
          <a:prstGeom prst="rect">
            <a:avLst/>
          </a:prstGeom>
        </p:spPr>
      </p:pic>
      <p:grpSp>
        <p:nvGrpSpPr>
          <p:cNvPr id="54" name="Группа 53"/>
          <p:cNvGrpSpPr/>
          <p:nvPr/>
        </p:nvGrpSpPr>
        <p:grpSpPr>
          <a:xfrm>
            <a:off x="2775560" y="232146"/>
            <a:ext cx="2111917" cy="1573243"/>
            <a:chOff x="2778450" y="224347"/>
            <a:chExt cx="2111917" cy="1573243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76992">
              <a:off x="3299494" y="327069"/>
              <a:ext cx="976695" cy="1000173"/>
            </a:xfrm>
            <a:prstGeom prst="rect">
              <a:avLst/>
            </a:prstGeom>
          </p:spPr>
        </p:pic>
        <p:pic>
          <p:nvPicPr>
            <p:cNvPr id="97" name="Рисунок 96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029563">
              <a:off x="2778450" y="846460"/>
              <a:ext cx="907807" cy="929630"/>
            </a:xfrm>
            <a:prstGeom prst="rect">
              <a:avLst/>
            </a:prstGeom>
          </p:spPr>
        </p:pic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522602">
              <a:off x="3942371" y="849594"/>
              <a:ext cx="936737" cy="959255"/>
            </a:xfrm>
            <a:prstGeom prst="rect">
              <a:avLst/>
            </a:prstGeom>
          </p:spPr>
        </p:pic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070065">
              <a:off x="3847561" y="213159"/>
              <a:ext cx="930841" cy="953217"/>
            </a:xfrm>
            <a:prstGeom prst="rect">
              <a:avLst/>
            </a:prstGeom>
          </p:spPr>
        </p:pic>
        <p:pic>
          <p:nvPicPr>
            <p:cNvPr id="102" name="Рисунок 101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0" b="96714" l="0" r="97115">
                          <a14:foregroundMark x1="67308" y1="71831" x2="67308" y2="71831"/>
                          <a14:foregroundMark x1="75962" y1="81690" x2="75962" y2="81690"/>
                          <a14:foregroundMark x1="54808" y1="60094" x2="54808" y2="60094"/>
                          <a14:foregroundMark x1="97115" y1="96714" x2="97115" y2="96714"/>
                          <a14:foregroundMark x1="87500" y1="92019" x2="87500" y2="9201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919520" y="352218"/>
              <a:ext cx="711894" cy="729007"/>
            </a:xfrm>
            <a:prstGeom prst="rect">
              <a:avLst/>
            </a:prstGeom>
          </p:spPr>
        </p:pic>
      </p:grpSp>
      <p:pic>
        <p:nvPicPr>
          <p:cNvPr id="55" name="Рисунок 54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50000" y1="17241" x2="50000" y2="17241"/>
                        <a14:foregroundMark x1="41304" y1="33103" x2="41304" y2="33103"/>
                        <a14:foregroundMark x1="76087" y1="13793" x2="76087" y2="13793"/>
                        <a14:foregroundMark x1="87681" y1="17241" x2="87681" y2="17241"/>
                        <a14:foregroundMark x1="80435" y1="23448" x2="80435" y2="234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7411" y="288866"/>
            <a:ext cx="1314286" cy="1380952"/>
          </a:xfrm>
          <a:prstGeom prst="rect">
            <a:avLst/>
          </a:prstGeom>
        </p:spPr>
      </p:pic>
      <p:grpSp>
        <p:nvGrpSpPr>
          <p:cNvPr id="68" name="Группа 67"/>
          <p:cNvGrpSpPr/>
          <p:nvPr/>
        </p:nvGrpSpPr>
        <p:grpSpPr>
          <a:xfrm>
            <a:off x="7302207" y="3401095"/>
            <a:ext cx="2255563" cy="1628636"/>
            <a:chOff x="409986" y="1747256"/>
            <a:chExt cx="2255563" cy="1628636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09986" y="2426007"/>
              <a:ext cx="865564" cy="909469"/>
            </a:xfrm>
            <a:prstGeom prst="rect">
              <a:avLst/>
            </a:prstGeom>
          </p:spPr>
        </p:pic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1556" y="2466423"/>
              <a:ext cx="865564" cy="909469"/>
            </a:xfrm>
            <a:prstGeom prst="rect">
              <a:avLst/>
            </a:prstGeom>
          </p:spPr>
        </p:pic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2859" y="1747256"/>
              <a:ext cx="865564" cy="909469"/>
            </a:xfrm>
            <a:prstGeom prst="rect">
              <a:avLst/>
            </a:prstGeom>
          </p:spPr>
        </p:pic>
        <p:pic>
          <p:nvPicPr>
            <p:cNvPr id="113" name="Рисунок 112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99985" y="2443279"/>
              <a:ext cx="865564" cy="909469"/>
            </a:xfrm>
            <a:prstGeom prst="rect">
              <a:avLst/>
            </a:prstGeom>
          </p:spPr>
        </p:pic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0" b="100000" l="0" r="100000">
                          <a14:foregroundMark x1="50000" y1="17241" x2="50000" y2="17241"/>
                          <a14:foregroundMark x1="41304" y1="33103" x2="41304" y2="33103"/>
                          <a14:foregroundMark x1="76087" y1="13793" x2="76087" y2="13793"/>
                          <a14:foregroundMark x1="87681" y1="17241" x2="87681" y2="17241"/>
                          <a14:foregroundMark x1="80435" y1="23448" x2="80435" y2="2344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90145" y="1755932"/>
              <a:ext cx="865564" cy="909469"/>
            </a:xfrm>
            <a:prstGeom prst="rect">
              <a:avLst/>
            </a:prstGeom>
          </p:spPr>
        </p:pic>
      </p:grpSp>
      <p:pic>
        <p:nvPicPr>
          <p:cNvPr id="76" name="Рисунок 75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9517" y="3299803"/>
            <a:ext cx="1417257" cy="1484746"/>
          </a:xfrm>
          <a:prstGeom prst="rect">
            <a:avLst/>
          </a:prstGeom>
        </p:spPr>
      </p:pic>
      <p:pic>
        <p:nvPicPr>
          <p:cNvPr id="119" name="Рисунок 118"/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649" b="97403" l="0" r="100000">
                        <a14:foregroundMark x1="15646" y1="97403" x2="15646" y2="974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56608" y="3376243"/>
            <a:ext cx="754049" cy="789956"/>
          </a:xfrm>
          <a:prstGeom prst="rect">
            <a:avLst/>
          </a:prstGeom>
        </p:spPr>
      </p:pic>
      <p:grpSp>
        <p:nvGrpSpPr>
          <p:cNvPr id="84" name="Группа 83"/>
          <p:cNvGrpSpPr/>
          <p:nvPr/>
        </p:nvGrpSpPr>
        <p:grpSpPr>
          <a:xfrm>
            <a:off x="9740554" y="3401095"/>
            <a:ext cx="2281226" cy="1534488"/>
            <a:chOff x="9740554" y="3401095"/>
            <a:chExt cx="2281226" cy="1534488"/>
          </a:xfrm>
        </p:grpSpPr>
        <p:pic>
          <p:nvPicPr>
            <p:cNvPr id="117" name="Рисунок 116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740554" y="4145627"/>
              <a:ext cx="754049" cy="789956"/>
            </a:xfrm>
            <a:prstGeom prst="rect">
              <a:avLst/>
            </a:prstGeom>
          </p:spPr>
        </p:pic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697505" y="4120756"/>
              <a:ext cx="754049" cy="789956"/>
            </a:xfrm>
            <a:prstGeom prst="rect">
              <a:avLst/>
            </a:prstGeom>
          </p:spPr>
        </p:pic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67731" y="3441619"/>
              <a:ext cx="754049" cy="789956"/>
            </a:xfrm>
            <a:prstGeom prst="rect">
              <a:avLst/>
            </a:prstGeom>
          </p:spPr>
        </p:pic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649" b="97403" l="0" r="100000">
                          <a14:foregroundMark x1="15646" y1="97403" x2="15646" y2="974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561958" y="3401095"/>
              <a:ext cx="754049" cy="7899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0438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56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Евтушенко Галина</dc:creator>
  <cp:lastModifiedBy>Евтушенко Галина</cp:lastModifiedBy>
  <cp:revision>10</cp:revision>
  <dcterms:created xsi:type="dcterms:W3CDTF">2019-10-18T21:36:31Z</dcterms:created>
  <dcterms:modified xsi:type="dcterms:W3CDTF">2021-06-15T17:32:36Z</dcterms:modified>
</cp:coreProperties>
</file>