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383" autoAdjust="0"/>
  </p:normalViewPr>
  <p:slideViewPr>
    <p:cSldViewPr>
      <p:cViewPr>
        <p:scale>
          <a:sx n="100" d="100"/>
          <a:sy n="100" d="100"/>
        </p:scale>
        <p:origin x="-294" y="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B65F6-AFA0-4D42-AD84-59BA2CFC9107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7A43C-4643-4683-A90B-31ADB1B44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942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9E3D068-AAD6-4E9C-9F63-7A6C3F905B09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3E0EA02-4109-4FB1-A95A-F5E2470E70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5220072" y="5445224"/>
            <a:ext cx="3744416" cy="1224136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нта лицом вверх 6"/>
          <p:cNvSpPr/>
          <p:nvPr/>
        </p:nvSpPr>
        <p:spPr>
          <a:xfrm>
            <a:off x="1329011" y="1052736"/>
            <a:ext cx="6480720" cy="864445"/>
          </a:xfrm>
          <a:prstGeom prst="ribbon2">
            <a:avLst>
              <a:gd name="adj1" fmla="val 16667"/>
              <a:gd name="adj2" fmla="val 7500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«Город будущего» 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5445224"/>
            <a:ext cx="374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Выполнила работу : студентка 1 курса</a:t>
            </a:r>
            <a:b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Бурцева Елена </a:t>
            </a:r>
            <a:b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Проверил : </a:t>
            </a: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препод</a:t>
            </a: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а</a:t>
            </a: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ватель </a:t>
            </a: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 Александрова Елена Николаевна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8240" y="980379"/>
            <a:ext cx="47630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>
                <a:solidFill>
                  <a:schemeClr val="bg1"/>
                </a:solidFill>
              </a:rPr>
              <a:t>«Город будущего» 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7505" y="2276872"/>
            <a:ext cx="4363732" cy="2727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599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620688"/>
            <a:ext cx="76145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/>
              <a:t>Актуальность темы проекта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564904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• На сегодняшний день мы – молодое поколение обязаны смотреть в завтрашний день, ожидая перемены в будущем. Мы должны приложить все свои усилия, для того чтобы изменить мир и каждый бы смог построить свой город мечты.</a:t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68" y="379044"/>
            <a:ext cx="8229600" cy="1252728"/>
          </a:xfrm>
        </p:spPr>
        <p:txBody>
          <a:bodyPr/>
          <a:lstStyle/>
          <a:p>
            <a:r>
              <a:rPr lang="ru-RU" i="1" dirty="0" smtClean="0"/>
              <a:t>Актуальность темы проекта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4293096"/>
            <a:ext cx="2907750" cy="22536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4725144"/>
            <a:ext cx="3744416" cy="19225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3468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05064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Город является местом жизни и деятельности  большого количества людей. В данном проекте я попытаюсь описать город будущего в котором будут использоваться новейшие технологии  и предполагаемые технологии которые могут появится в будущем. Естественно все они должны заметно улучшать жизненный уровень горожан. </a:t>
            </a:r>
            <a:endParaRPr lang="ru-RU" sz="24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2646" y="422362"/>
            <a:ext cx="5414732" cy="30472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8316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Лента лицом вверх 18"/>
          <p:cNvSpPr/>
          <p:nvPr/>
        </p:nvSpPr>
        <p:spPr>
          <a:xfrm>
            <a:off x="973305" y="476672"/>
            <a:ext cx="7344816" cy="720080"/>
          </a:xfrm>
          <a:prstGeom prst="ribbon2">
            <a:avLst>
              <a:gd name="adj1" fmla="val 16667"/>
              <a:gd name="adj2" fmla="val 69562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156059" y="428229"/>
            <a:ext cx="50802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>
                <a:solidFill>
                  <a:schemeClr val="bg2">
                    <a:lumMod val="25000"/>
                  </a:schemeClr>
                </a:solidFill>
              </a:rPr>
              <a:t>Проблема жилых домов </a:t>
            </a:r>
          </a:p>
          <a:p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123728" y="404664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Проблема жилых домов </a:t>
            </a:r>
            <a:endParaRPr lang="ru-RU" sz="3600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2204864"/>
            <a:ext cx="44284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• Без сомнений, будущее за вместительными и занимающими наименьшую территорию зданиями – небоскрёбами.  </a:t>
            </a:r>
            <a:endParaRPr lang="ru-RU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88024" y="4365104"/>
            <a:ext cx="42124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 smtClean="0"/>
              <a:t>• В многоэтажных зданиях можно расположить не только квартиры, но и офисы, магазины, даже уголки живой природы – это своеобразный город в городе </a:t>
            </a:r>
            <a:endParaRPr lang="ru-RU" sz="2400" i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321015"/>
            <a:ext cx="3384376" cy="2189891"/>
          </a:xfrm>
          <a:prstGeom prst="roundRect">
            <a:avLst>
              <a:gd name="adj" fmla="val 17942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652979"/>
            <a:ext cx="3024336" cy="2246863"/>
          </a:xfrm>
          <a:prstGeom prst="roundRect">
            <a:avLst>
              <a:gd name="adj" fmla="val 13749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6370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924944"/>
            <a:ext cx="4752528" cy="33600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55575" y="476672"/>
            <a:ext cx="75963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Хрустальный остров – городской центр Этот город будет заключен в здании, сделанном в виде конуса. Структура похожая на шатер будет возвышаться на 450 м. Этот шатер формирует вторую кожу здания, которая создает термический барьер для внутреннего пространства.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3118" y="2573636"/>
            <a:ext cx="352839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Эта вторая кожа регулирует температуру внутри здания, изолируясь зимой для уменьшения потери тепла и открываясь летом для охлаждения внутреннего пространства. В основе здания-города заложено эффективное использование энергии, включая генерацию возобновляемой и </a:t>
            </a:r>
            <a:r>
              <a:rPr lang="ru-RU" sz="2000" dirty="0" err="1"/>
              <a:t>низкоуглеродной</a:t>
            </a:r>
            <a:r>
              <a:rPr lang="ru-RU" sz="2000" dirty="0"/>
              <a:t> энергии.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41333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321642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 сейчас мы с вами поделимся нашими предложениями про город будущего :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4145260"/>
            <a:ext cx="77768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    Мы представляем перед собой картину, на которой изображен мир в котором жизнь для людей живущих на своей планете, упрощенная. </a:t>
            </a:r>
            <a:br>
              <a:rPr lang="ru-RU" sz="2000" i="1" dirty="0" smtClean="0"/>
            </a:br>
            <a:r>
              <a:rPr lang="ru-RU" sz="2000" i="1" dirty="0" smtClean="0"/>
              <a:t>    Для людей которая с малыми физическими возможностями  возможно всё для их удобств. В магазинах стоят кассы с самообслуживанием, чтобы не ждать пока Галя на свой кассе сделает ОТМЕНУ.</a:t>
            </a:r>
            <a:r>
              <a:rPr lang="ru-RU" sz="2000" i="1" dirty="0"/>
              <a:t>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 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378576"/>
            <a:ext cx="3312368" cy="2484276"/>
          </a:xfrm>
          <a:prstGeom prst="round2DiagRect">
            <a:avLst>
              <a:gd name="adj1" fmla="val 31620"/>
              <a:gd name="adj2" fmla="val 3182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700808"/>
            <a:ext cx="3521770" cy="1985679"/>
          </a:xfrm>
          <a:prstGeom prst="round2DiagRect">
            <a:avLst>
              <a:gd name="adj1" fmla="val 29584"/>
              <a:gd name="adj2" fmla="val 34447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0566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92696"/>
            <a:ext cx="86333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/>
              <a:t>Мы бы поменяли все пластиковые изделия на что-нибудь, не вредным не только экологии, но и природе и медицину в стране. Ведь не везде возможны бесплатное лечение, в маленьких  городках, дефицит врачей, нужно отправить специалистов. </a:t>
            </a:r>
            <a:br>
              <a:rPr lang="ru-RU" sz="2000" i="1" dirty="0"/>
            </a:br>
            <a:r>
              <a:rPr lang="ru-RU" sz="2000" i="1" dirty="0"/>
              <a:t>    Сделать ровные, долгосрочные дороги, поставить детские площадки, чтобы дети могли играть, развивать свою выносливость, мышление. 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3068960"/>
            <a:ext cx="4355976" cy="29054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48571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5476" y="4549676"/>
            <a:ext cx="86090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Как мы ранее говорили, нужно упрощать жизнь, а не усложнять. </a:t>
            </a:r>
            <a:br>
              <a:rPr lang="ru-RU" dirty="0" smtClean="0"/>
            </a:br>
            <a:r>
              <a:rPr lang="ru-RU" dirty="0" smtClean="0"/>
              <a:t>Да, мы не спорим с тем, что есть и сложности в жизни, с которыми тоже нужно работать, перебарывать себе и делать то, что даже невозможно. </a:t>
            </a:r>
            <a:br>
              <a:rPr lang="ru-RU" dirty="0" smtClean="0"/>
            </a:br>
            <a:r>
              <a:rPr lang="ru-RU" dirty="0" smtClean="0"/>
              <a:t>Но это нужно делать!</a:t>
            </a:r>
            <a:br>
              <a:rPr lang="ru-RU" dirty="0" smtClean="0"/>
            </a:br>
            <a:r>
              <a:rPr lang="ru-RU" dirty="0" smtClean="0"/>
              <a:t> Ведь без вас самих не кто не станет делать сложную работу.</a:t>
            </a:r>
            <a:br>
              <a:rPr lang="ru-RU" dirty="0" smtClean="0"/>
            </a:br>
            <a:r>
              <a:rPr lang="ru-RU" dirty="0" smtClean="0"/>
              <a:t>Результата не будет, если не прилагать никаких усилий. </a:t>
            </a:r>
            <a:br>
              <a:rPr lang="ru-RU" dirty="0" smtClean="0"/>
            </a:br>
            <a:r>
              <a:rPr lang="ru-RU" dirty="0" smtClean="0"/>
              <a:t>Нужно начать всего лишь с малого.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404664"/>
            <a:ext cx="6156176" cy="38476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282271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</TotalTime>
  <Words>318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«Город будущего» </vt:lpstr>
      <vt:lpstr>Актуальность темы проекта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«Город будущего»</dc:title>
  <dc:creator>User</dc:creator>
  <cp:lastModifiedBy>user</cp:lastModifiedBy>
  <cp:revision>13</cp:revision>
  <dcterms:created xsi:type="dcterms:W3CDTF">2021-02-08T10:29:31Z</dcterms:created>
  <dcterms:modified xsi:type="dcterms:W3CDTF">2022-05-02T11:12:10Z</dcterms:modified>
</cp:coreProperties>
</file>