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4526-F9A5-4D6A-88C6-A4654509D240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8805-B03E-47E7-845A-450DBC102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110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4526-F9A5-4D6A-88C6-A4654509D240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8805-B03E-47E7-845A-450DBC102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152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4526-F9A5-4D6A-88C6-A4654509D240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8805-B03E-47E7-845A-450DBC102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131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4526-F9A5-4D6A-88C6-A4654509D240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8805-B03E-47E7-845A-450DBC102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855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4526-F9A5-4D6A-88C6-A4654509D240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8805-B03E-47E7-845A-450DBC102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878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4526-F9A5-4D6A-88C6-A4654509D240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8805-B03E-47E7-845A-450DBC102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937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4526-F9A5-4D6A-88C6-A4654509D240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8805-B03E-47E7-845A-450DBC102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601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4526-F9A5-4D6A-88C6-A4654509D240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8805-B03E-47E7-845A-450DBC102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183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4526-F9A5-4D6A-88C6-A4654509D240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8805-B03E-47E7-845A-450DBC102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507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4526-F9A5-4D6A-88C6-A4654509D240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8805-B03E-47E7-845A-450DBC102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456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94526-F9A5-4D6A-88C6-A4654509D240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8805-B03E-47E7-845A-450DBC102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297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94526-F9A5-4D6A-88C6-A4654509D240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88805-B03E-47E7-845A-450DBC1028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12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0" y="4194810"/>
            <a:ext cx="8252460" cy="227457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ФОТООТЧЕТ: ДЕНЬ ЗДОРОВЬЯ</a:t>
            </a:r>
            <a:endParaRPr lang="ru-RU" sz="32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174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929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Создали «дерево здоровья»</a:t>
            </a:r>
            <a:endParaRPr lang="ru-RU" sz="32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550" y="1635125"/>
            <a:ext cx="5410200" cy="4057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1750" y="920750"/>
            <a:ext cx="5143500" cy="548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55978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460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69965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Цель дня здоровья: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пропаганда здорового образа жизни, развитие морально-волевых качеств-быстроты, силы, ловкости, выносливости, воспитание у детей положительных эмоций от проведенных мероприятий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234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502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66"/>
                </a:solidFill>
                <a:latin typeface="Arial Black" panose="020B0A04020102020204" pitchFamily="34" charset="0"/>
              </a:rPr>
              <a:t>Начали утро с гимнастики на улице</a:t>
            </a:r>
            <a:endParaRPr lang="ru-RU" sz="3600" dirty="0">
              <a:solidFill>
                <a:srgbClr val="FF0066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1110" y="1050608"/>
            <a:ext cx="9669780" cy="5064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7432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644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Беседовали о здоровом питан</a:t>
            </a:r>
            <a:r>
              <a:rPr lang="ru-RU" sz="40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ии</a:t>
            </a:r>
            <a:endParaRPr lang="ru-RU" sz="40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0205" y="972674"/>
            <a:ext cx="8911590" cy="5302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7533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7279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66"/>
                </a:solidFill>
                <a:latin typeface="Arial Black" panose="020B0A04020102020204" pitchFamily="34" charset="0"/>
              </a:rPr>
              <a:t>Беседовали о пользе движения, видах спорта и рисовали их</a:t>
            </a:r>
            <a:endParaRPr lang="ru-RU" sz="2800" dirty="0">
              <a:solidFill>
                <a:srgbClr val="FF0066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049" y="1462404"/>
            <a:ext cx="3782119" cy="4515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2231" y="1398741"/>
            <a:ext cx="2548814" cy="4515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31746" y="1376359"/>
            <a:ext cx="3822117" cy="4560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48169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50" y="737235"/>
            <a:ext cx="5471160" cy="4103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220" y="1920240"/>
            <a:ext cx="5448300" cy="4086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866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010" y="0"/>
            <a:ext cx="1227201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361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Провели соревнование на улице</a:t>
            </a:r>
            <a:endParaRPr lang="ru-RU" sz="40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545" y="1188719"/>
            <a:ext cx="6366510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6055" y="2671162"/>
            <a:ext cx="5406390" cy="3627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7680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15"/>
          <a:stretch/>
        </p:blipFill>
        <p:spPr>
          <a:xfrm>
            <a:off x="366607" y="2171699"/>
            <a:ext cx="5492327" cy="4011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8934" y="730048"/>
            <a:ext cx="5989320" cy="4562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99897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87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66"/>
                </a:solidFill>
                <a:latin typeface="Arial Black" panose="020B0A04020102020204" pitchFamily="34" charset="0"/>
              </a:rPr>
              <a:t>Играли в подвижные игры в группе</a:t>
            </a:r>
            <a:endParaRPr lang="ru-RU" sz="3600" dirty="0">
              <a:solidFill>
                <a:srgbClr val="FF0066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976" y="1234440"/>
            <a:ext cx="54864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6352" y="2017553"/>
            <a:ext cx="5287857" cy="3965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8689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66</Words>
  <Application>Microsoft Office PowerPoint</Application>
  <PresentationFormat>Широкоэкранный</PresentationFormat>
  <Paragraphs>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Тема Office</vt:lpstr>
      <vt:lpstr>ФОТООТЧЕТ: ДЕНЬ ЗДОРОВЬЯ</vt:lpstr>
      <vt:lpstr>Цель дня здоровья: пропаганда здорового образа жизни, развитие морально-волевых качеств-быстроты, силы, ловкости, выносливости, воспитание у детей положительных эмоций от проведенных мероприятий</vt:lpstr>
      <vt:lpstr>Начали утро с гимнастики на улице</vt:lpstr>
      <vt:lpstr>Беседовали о здоровом питании</vt:lpstr>
      <vt:lpstr>Беседовали о пользе движения, видах спорта и рисовали их</vt:lpstr>
      <vt:lpstr>Презентация PowerPoint</vt:lpstr>
      <vt:lpstr>Провели соревнование на улице</vt:lpstr>
      <vt:lpstr>Презентация PowerPoint</vt:lpstr>
      <vt:lpstr>Играли в подвижные игры в группе</vt:lpstr>
      <vt:lpstr>Создали «дерево здоровья»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ФОТООТЧЕТ: ДЕНЬ ЗДОРОВЬЯ</dc:title>
  <dc:creator>жанна</dc:creator>
  <cp:lastModifiedBy>жанна</cp:lastModifiedBy>
  <cp:revision>5</cp:revision>
  <dcterms:created xsi:type="dcterms:W3CDTF">2022-05-02T09:08:09Z</dcterms:created>
  <dcterms:modified xsi:type="dcterms:W3CDTF">2022-05-02T09:47:13Z</dcterms:modified>
</cp:coreProperties>
</file>