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3" r:id="rId4"/>
    <p:sldId id="274" r:id="rId5"/>
    <p:sldId id="257" r:id="rId6"/>
    <p:sldId id="260" r:id="rId7"/>
    <p:sldId id="262" r:id="rId8"/>
    <p:sldId id="264" r:id="rId9"/>
    <p:sldId id="265" r:id="rId10"/>
    <p:sldId id="259" r:id="rId11"/>
    <p:sldId id="261" r:id="rId12"/>
    <p:sldId id="258" r:id="rId13"/>
    <p:sldId id="267" r:id="rId14"/>
    <p:sldId id="275" r:id="rId15"/>
    <p:sldId id="271" r:id="rId16"/>
    <p:sldId id="273" r:id="rId17"/>
    <p:sldId id="269" r:id="rId18"/>
    <p:sldId id="276" r:id="rId19"/>
    <p:sldId id="266" r:id="rId20"/>
    <p:sldId id="27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191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28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3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9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94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7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889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1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5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19C44-0CDC-4861-9D03-BD77A643CE11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8967E-6259-43CF-87EE-761F37F68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41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orisoglebsk-online.ru/forum/viewtopic.php?id=314" TargetMode="External"/><Relationship Id="rId2" Type="http://schemas.openxmlformats.org/officeDocument/2006/relationships/hyperlink" Target="https://borisoglebsk.bloknot-voronezh.ru/news/borisoglebskiy-fotograf-stal-pobeditelem-oblastnog-76616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k.com/stangla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9000"/>
            <a:lum/>
          </a:blip>
          <a:srcRect/>
          <a:stretch>
            <a:fillRect t="-17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6442" y="263563"/>
            <a:ext cx="887104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Борисоглебского городского округа Детский сад №12 общеразвивающего вида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55743" y="6346209"/>
            <a:ext cx="35620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Борисоглебск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27343" y="5455735"/>
            <a:ext cx="7110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Журавлёва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Евгеньевна (Воспитатель)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3724" y="1794558"/>
            <a:ext cx="83137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«Момент истории для нас он в кадре сохранит сейчас.»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Номинация: «Люди в истории города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рассказ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155" y="3821659"/>
            <a:ext cx="3281676" cy="23587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305" y="492746"/>
            <a:ext cx="2702389" cy="27690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57" y="3261798"/>
            <a:ext cx="2892623" cy="31115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429" y="2423160"/>
            <a:ext cx="4489667" cy="35496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217" y="696960"/>
            <a:ext cx="9140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фотопроекте «Наши дети» Станислав Павлович погружает нас в волшебный мир детства, где дети радуются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грустят,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смеются,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живы и естественны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не умеют фальшивить, их чувства всегда неподдельны, искренны.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61" y="1888977"/>
            <a:ext cx="3963959" cy="2638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610" y="1554480"/>
            <a:ext cx="3331346" cy="23163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16" y="4672501"/>
            <a:ext cx="2957625" cy="20402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611" y="4288145"/>
            <a:ext cx="3331346" cy="23553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725" y="341299"/>
            <a:ext cx="3199514" cy="36682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416" y="4656678"/>
            <a:ext cx="2899823" cy="19868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9316" y="604936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многих лет Станислав Гладыш делает снимки людей совершенно разных профессий.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560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6.userapi.com/impg/fO1lWwXuV8iPYn5JjrcCF4XSkGIx0iMZry1faQ/8bs3TsGygAI.jpg?size=1280x815&amp;quality=95&amp;sign=80a9f5395f48d9374186929354277ca3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076" y="3920025"/>
            <a:ext cx="3789014" cy="241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5874" y="657694"/>
            <a:ext cx="3274848" cy="28143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90" y="3507564"/>
            <a:ext cx="3879584" cy="2412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307" y="173992"/>
            <a:ext cx="3148769" cy="23615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52" y="592747"/>
            <a:ext cx="3843461" cy="22490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33974" y="2983578"/>
            <a:ext cx="37757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невероятные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остросоциальные, поздравительные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коллажи, которыми делится на своей страничке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сетях.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28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41" y="86998"/>
            <a:ext cx="2478347" cy="17367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36" y="3725634"/>
            <a:ext cx="4016835" cy="2868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91" y="3725634"/>
            <a:ext cx="2748491" cy="28270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50643" y="1823777"/>
            <a:ext cx="80866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Станислава Павловича много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 с турниров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соревнований. Он снимает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действия, спорт, приключения и экстрим.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снимки вызывают всплеск адреналина, ускоренное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сердцебиение.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Нужно быть мастером, чтобы суметь поймать краткий миг, вместивший страсть борьбы, горечь поражения и восторг победы. 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440" y="34252"/>
            <a:ext cx="2351737" cy="1789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316" y="3714020"/>
            <a:ext cx="4224941" cy="283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6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22556" y="2374086"/>
            <a:ext cx="85434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Павлович - натура творческая. Больше того – художественная.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2011 году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 ВГАСУ (Филиал воронежского Архитектурного университета) состоялась презентация (вернисаж) его фоторабот. Публика оценила выставку весьма положительно. Это, кстати, не первое представление Гладыша в качестве мастера, были и раньше, но персональная – впервые.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35" y="4299044"/>
            <a:ext cx="3220930" cy="23678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968" y="4285010"/>
            <a:ext cx="3768677" cy="23819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248" y="4299044"/>
            <a:ext cx="3515276" cy="2338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04" y="155553"/>
            <a:ext cx="2979591" cy="21904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409" y="155553"/>
            <a:ext cx="3632115" cy="21764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968" y="155553"/>
            <a:ext cx="3660751" cy="2176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82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5209" y="464205"/>
            <a:ext cx="8308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он не только талантливый фотограф, но и замечательный видеограф.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Гладыш со своим видеороликом «Край родной»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занял первое место в номинации «Я вижу мир» на всероссийском фестивале телевизионных фильмов и программ «Моя провинция».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53" b="10"/>
          <a:stretch/>
        </p:blipFill>
        <p:spPr>
          <a:xfrm>
            <a:off x="5841242" y="3958055"/>
            <a:ext cx="5508876" cy="27591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0877" y="2019869"/>
            <a:ext cx="3630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04774" y="2150787"/>
            <a:ext cx="708722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мае 2019 года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выпустил новый музыкальный клип. В этот раз видеограф снял видео на главную патриотическую песню Великой Отечественной Войны – «Священная война», а исполнителями песни стали участники музыкальных коллективов Борисоглебска и их родные.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102" b="-14"/>
          <a:stretch/>
        </p:blipFill>
        <p:spPr>
          <a:xfrm>
            <a:off x="396082" y="2150787"/>
            <a:ext cx="4496895" cy="252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42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75560" y="588556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марте 2020 года Станислав Гладыш снял новый музыкальный видеоролик.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поздравил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женщин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нашего города необычным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 - в этот раз он сам стал исполнителем песни.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8" b="-62"/>
          <a:stretch/>
        </p:blipFill>
        <p:spPr>
          <a:xfrm>
            <a:off x="2164079" y="2333722"/>
            <a:ext cx="7240847" cy="411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30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orisoglebsk.bloknot-voronezh.ru/upload/iblock/acb/pbp_rvs0j3vdbu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120" y="3449349"/>
            <a:ext cx="7741113" cy="312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5320" y="170530"/>
            <a:ext cx="109575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«Туризм Воронежской области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-конкурс объявленный в 2016 году Департаментом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культуры Воронежской области совместно с Историко-культурным центром  «Дворцовый комплекс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Ольденбургских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Воронежским отделением Союза Фотохудожников России.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общей сложности   жюри выбрало 19 лучших работ, авторы которых получили призы от партнеров мероприятия. В числе победителей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Гладыш.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"Грачи на перелете" признано лучшим в номинации "Фотоохота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Кстати этот редкий кадр птиц над поездом, который удалось запечатлеть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Стаснилаву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Павловичу, уже признавали лучшим на популярных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фото-сайтах.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работа вошла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экспозицию финальной фотовыставки, которая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открыта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ТРЦ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 в кинотеатре «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Пролетарий»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г.  Воронежа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4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1504" y="2422477"/>
            <a:ext cx="9296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Запечатлеть мгновение – значит запечатлеть жизнь.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Фотография Станислава Гладыша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 только память, но и оценка всего, что с нами происходит.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учит нас оглядываться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прошлое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настоящее. Не только оцениваем, но и учимся ценить его, беречь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фотолетопись в этом – лучший помощник.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55" y="4479130"/>
            <a:ext cx="3307779" cy="2248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81" y="191068"/>
            <a:ext cx="3022438" cy="2231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624" y="4450237"/>
            <a:ext cx="3684895" cy="2277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756" y="203694"/>
            <a:ext cx="3550052" cy="22187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4505534"/>
            <a:ext cx="3503958" cy="21954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210" y="205540"/>
            <a:ext cx="2886754" cy="221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525" y="4474257"/>
            <a:ext cx="10058400" cy="155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3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488" y="1526444"/>
            <a:ext cx="115728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Архивные документы и фотографии – бесценные источники, беспристрастно передающие нам сквозь столетия важную информацию, из которой складывается история. Чем больше таких источников, тем ярче и реалистичней история, тем ближе мы к ее пониманию. И если архивные документы создавались на протяжении нескольких столетий, то фотография всего чуть более 150 лет стала служить истории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Фотографическая летопись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Борисоглебска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«записываться» с 1905-1917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 с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здательства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A.F.W.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Фиалко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А.И.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Вильне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Fialko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Wilna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в настоящее время город Вильнюс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Литве). Они выпустили серию открыток «Шлю привет из Борисоглебска»</a:t>
            </a: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451" b="47"/>
          <a:stretch/>
        </p:blipFill>
        <p:spPr>
          <a:xfrm>
            <a:off x="4959218" y="3780430"/>
            <a:ext cx="2037421" cy="2927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54"/>
          <a:stretch/>
        </p:blipFill>
        <p:spPr>
          <a:xfrm>
            <a:off x="7458285" y="3780430"/>
            <a:ext cx="4306085" cy="27990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" b="85"/>
          <a:stretch/>
        </p:blipFill>
        <p:spPr>
          <a:xfrm>
            <a:off x="411915" y="3844727"/>
            <a:ext cx="3831259" cy="2799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928" y="345274"/>
            <a:ext cx="6096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67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6030" y="477672"/>
            <a:ext cx="80931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ссылок на электронные ресурсы: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74459" y="1119117"/>
            <a:ext cx="86117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Блокнот Борисоглебск [Электронный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ресурс]. – Режим доступа: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borisoglebsk.bloknot-voronezh.ru/news/borisoglebskiy-fotograf-stal-pobeditelem-oblastnog-766164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Станислав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Гладыш - фото и видео работы |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Форум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[Электронный ресурс]. – Режим доступа: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borisoglebsk-online.ru/forum/viewtopic.php?id=314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3.Личная страничка С.П. Гладыша в социальной сети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[Электронный ресурс]. – Режим доступа: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vk.com/stanglad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взяты из личного архива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П. Гладыша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 биографии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записаны со слов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дочери С.П. Гладыша.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33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644" y="887104"/>
            <a:ext cx="5507548" cy="49404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7672" y="1908776"/>
            <a:ext cx="565017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мире едва ли найдётся человек, который не сделал за свою жизнь хотя бы одну фотографию.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без людей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носящих камеру, как боевое оружие, самые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оставались бы лишь в нашем сердце и памяти.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из таких людей, всегда остающегося за кадром, человека, находящегося по ту сторону объектива, человека, чьими глазами мы видим красоту нашего города зовут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Павлович Гладыш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78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364" y="955839"/>
            <a:ext cx="715142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на Урале в шахтёрском городе Красноуральск, не далеко от Нижнего Тагила. Его отец был шахтёром , когда он вышел на пенсию семья переехала в родной город матери Станислава Павловича – Борисоглебск.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Станислава Павловича в юности было очень много разных увлечений, но самым ярким и горячо любимым стала- фото и видеосъёмка, любовь к которой  ему привили ещё в родном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шахтёрском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городке. В 1972 году он закончил Борисоглебский педагогический институт, физико- математический факультет.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Окончив институт сразу пошёл в армию.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90-е годы возглавлял телекомпанию «Глас». Проработав там несколько лет он подал в отставку.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Павлович работал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фотокорреспондентом, преподавал в университете ВГАСУ.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Сейчас же он занимается любимым делом- фотографией.</a:t>
            </a:r>
          </a:p>
          <a:p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792" y="1242690"/>
            <a:ext cx="4503724" cy="441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75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789" y="327371"/>
            <a:ext cx="3992309" cy="26386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6" y="2764353"/>
            <a:ext cx="3461158" cy="30258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65573" y="523319"/>
            <a:ext cx="74833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 фотографий «Лица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Борисоглебска»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постановочная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непридуманная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фотография Станислава Павловича. Она вызывает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яркими образами людей и незаурядными сценами обычной жизни, сюжетами, словленными чутко среагировавшим фотографом, который без «художественной доработки» реальности успел зафиксировать уникальный момент.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176" y="3916730"/>
            <a:ext cx="3814612" cy="2804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51" y="3411763"/>
            <a:ext cx="4005134" cy="29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665" y="2375194"/>
            <a:ext cx="4271344" cy="26996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862" y="354032"/>
            <a:ext cx="4108116" cy="31934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009" y="4249848"/>
            <a:ext cx="3483282" cy="2351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6173" y="354032"/>
            <a:ext cx="6842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Улица, для Станислава Гладыша - сцена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которой разворачиваются как важные, так и малозначительные события из повседневной жизни. Главную роль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снимка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сыграть любой элемент городского пространства: люди, знаки, тени, деревья. 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«Лица Борисоглебска» вообще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 первую очередь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людях нашего города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8" y="2375194"/>
            <a:ext cx="2742148" cy="28018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103" y="4314186"/>
            <a:ext cx="3367813" cy="244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3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45" y="2450803"/>
            <a:ext cx="2805990" cy="4123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815" y="3995367"/>
            <a:ext cx="3754157" cy="2478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05" y="4680933"/>
            <a:ext cx="2860998" cy="20116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689" y="371207"/>
            <a:ext cx="4060411" cy="29025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358" y="2496585"/>
            <a:ext cx="2456276" cy="15543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9266" y="220572"/>
            <a:ext cx="59680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Борисоглебск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живет своей жизнью и каждый видит его по-своему. Он имеет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 и многогранный характер. Город требует к себе особого отношения.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Павлович относится 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нашему городу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живому существу то яркому, то сонному, 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хмурому, но всегда прекрасному.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008" y="2006873"/>
            <a:ext cx="2885450" cy="253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9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4" y="4469888"/>
            <a:ext cx="3276745" cy="22169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52" y="200544"/>
            <a:ext cx="3862453" cy="25015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415" y="200544"/>
            <a:ext cx="3714328" cy="24723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72956" y="2702085"/>
            <a:ext cx="10332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 праздники — повод единовременно полностью сменить облик площадей и улиц, момент, когда место архитекторов занимают художники, а городское пространство превращается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Станислав Гладыш создал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фотопалитру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праздников которые постепенно складываются в особую систему, составляющую праздничный календарь города. Сложившийся праздничный календарь становится своеобразной народной памятью и праздничной летописью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Борисоглебска.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579" y="4578133"/>
            <a:ext cx="3184053" cy="21716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855" y="4610196"/>
            <a:ext cx="3266922" cy="217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7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80" y="431441"/>
            <a:ext cx="3907310" cy="24664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72" y="2200255"/>
            <a:ext cx="4649337" cy="3487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80" y="3487576"/>
            <a:ext cx="3891803" cy="25935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2512" y="431441"/>
            <a:ext cx="60712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фото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Гладыша можно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увидеть, каким был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недавно  Борисоглебск. Даже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верится,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короткое время наш город так преобразился.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некоторых зданий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осталось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следа, а другие наоборот отреставрировали и дали им новую жизнь.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639" y="2850217"/>
            <a:ext cx="2405211" cy="323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97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662</Words>
  <Application>Microsoft Office PowerPoint</Application>
  <PresentationFormat>Широкоэкранный</PresentationFormat>
  <Paragraphs>53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115</cp:revision>
  <dcterms:created xsi:type="dcterms:W3CDTF">2022-04-12T17:18:50Z</dcterms:created>
  <dcterms:modified xsi:type="dcterms:W3CDTF">2022-05-02T08:21:36Z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1531153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