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ms-powerpoint.revisioninfo+xml" PartName="/ppt/revisionInfo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47E8F7-C0BD-40FC-BF7C-8795BC7EEC12}" v="121" dt="2022-04-11T16:47:02.615"/>
    <p1510:client id="{5C14ACD2-F687-4714-B7FE-C1719F274815}" v="236" dt="2022-04-11T17:21:12.9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340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198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751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67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952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93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246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888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5794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223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460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224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73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864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859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327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743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620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1929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716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6.png" Type="http://schemas.openxmlformats.org/officeDocument/2006/relationships/image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18.xml" Type="http://schemas.openxmlformats.org/officeDocument/2006/relationships/slideLayout"/><Relationship Id="rId4" Target="../media/image25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8.jpeg" Type="http://schemas.openxmlformats.org/officeDocument/2006/relationships/image"/><Relationship Id="rId4" Target="../media/image27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5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Изображение выглядит как наружный объект, звезда, крупный план, закрыть&#10;&#10;Автоматически созданное описание" id="2" name="Рисунок 2">
            <a:extLst>
              <a:ext uri="{FF2B5EF4-FFF2-40B4-BE49-F238E27FC236}">
                <a16:creationId xmlns:a16="http://schemas.microsoft.com/office/drawing/2014/main" id="{3D018C23-AA2D-DCE5-FE9B-DC033C087F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18"/>
          <a:stretch/>
        </p:blipFill>
        <p:spPr>
          <a:xfrm>
            <a:off x="20" y="975"/>
            <a:ext cx="4571980" cy="6858000"/>
          </a:xfrm>
          <a:prstGeom prst="rect">
            <a:avLst/>
          </a:prstGeom>
        </p:spPr>
      </p:pic>
      <p:pic>
        <p:nvPicPr>
          <p:cNvPr id="14" name="Picture 9">
            <a:extLst>
              <a:ext uri="{FF2B5EF4-FFF2-40B4-BE49-F238E27FC236}">
                <a16:creationId xmlns:a16="http://schemas.microsoft.com/office/drawing/2014/main" id="{F7057E50-1D91-4453-BBA0-DD604B5CDA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AdjustHandles="1" noChangeArrowheads="1" noChangeAspect="1" noChangeShapeType="1" noCrop="1" noEditPoints="1" noGrp="1" noMove="1" noResize="1" noRot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8" cy="6856214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822722" y="1964267"/>
            <a:ext cx="3547371" cy="2421464"/>
          </a:xfrm>
        </p:spPr>
        <p:txBody>
          <a:bodyPr>
            <a:normAutofit/>
          </a:bodyPr>
          <a:lstStyle/>
          <a:p>
            <a:r>
              <a:rPr lang="ru-RU">
                <a:latin typeface="Times New Roman"/>
                <a:cs typeface="Times New Roman"/>
              </a:rPr>
              <a:t>Детям о Космосе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idx="1" type="subTitle"/>
          </p:nvPr>
        </p:nvSpPr>
        <p:spPr>
          <a:xfrm>
            <a:off x="4822722" y="4385732"/>
            <a:ext cx="3547371" cy="1405467"/>
          </a:xfrm>
        </p:spPr>
        <p:txBody>
          <a:bodyPr>
            <a:normAutofit/>
          </a:bodyPr>
          <a:lstStyle/>
          <a:p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3908798550"/>
      </p:ext>
    </p:extLst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183E0A0-23AC-4C43-8723-54948740E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AdjustHandles="1" noChangeArrowheads="1" noChangeAspect="1" noChangeShapeType="1" noCrop="1" noEditPoints="1" noGrp="1" noMove="1" noResize="1" noRot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8" cy="685621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6A3F1D4-DEF1-47DE-A12A-4C1B3F3BA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 noGrp="1" noMove="1" noResize="1" noRot="1" noUngrp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8588008">
            <a:off x="-829602" y="1065023"/>
            <a:ext cx="4508588" cy="5224230"/>
            <a:chOff x="5281603" y="104898"/>
            <a:chExt cx="6910438" cy="6005491"/>
          </a:xfrm>
        </p:grpSpPr>
        <p:sp>
          <p:nvSpPr>
            <p:cNvPr id="14" name="Freeform 270">
              <a:extLst>
                <a:ext uri="{FF2B5EF4-FFF2-40B4-BE49-F238E27FC236}">
                  <a16:creationId xmlns:a16="http://schemas.microsoft.com/office/drawing/2014/main" id="{E2E8FF96-97BA-454F-AA5D-5E7A493035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281603" y="104898"/>
              <a:ext cx="6896713" cy="6005491"/>
            </a:xfrm>
            <a:custGeom>
              <a:avLst/>
              <a:gdLst>
                <a:gd fmla="*/ 3912717 w 6896713" name="connsiteX0"/>
                <a:gd fmla="*/ 0 h 6005491" name="connsiteY0"/>
                <a:gd fmla="*/ 6679426 w 6896713" name="connsiteX1"/>
                <a:gd fmla="*/ 1146008 h 6005491" name="connsiteY1"/>
                <a:gd fmla="*/ 6896713 w 6896713" name="connsiteX2"/>
                <a:gd fmla="*/ 1385085 h 6005491" name="connsiteY2"/>
                <a:gd fmla="*/ 6896713 w 6896713" name="connsiteX3"/>
                <a:gd fmla="*/ 1431256 h 6005491" name="connsiteY3"/>
                <a:gd fmla="*/ 6657442 w 6896713" name="connsiteX4"/>
                <a:gd fmla="*/ 1167992 h 6005491" name="connsiteY4"/>
                <a:gd fmla="*/ 3912717 w 6896713" name="connsiteX5"/>
                <a:gd fmla="*/ 31089 h 6005491" name="connsiteY5"/>
                <a:gd fmla="*/ 31089 w 6896713" name="connsiteX6"/>
                <a:gd fmla="*/ 3912717 h 6005491" name="connsiteY6"/>
                <a:gd fmla="*/ 593046 w 6896713" name="connsiteX7"/>
                <a:gd fmla="*/ 5925483 h 6005491" name="connsiteY7"/>
                <a:gd fmla="*/ 633874 w 6896713" name="connsiteX8"/>
                <a:gd fmla="*/ 5989169 h 6005491" name="connsiteY8"/>
                <a:gd fmla="*/ 607415 w 6896713" name="connsiteX9"/>
                <a:gd fmla="*/ 6005491 h 6005491" name="connsiteY9"/>
                <a:gd fmla="*/ 566458 w 6896713" name="connsiteX10"/>
                <a:gd fmla="*/ 5941603 h 6005491" name="connsiteY10"/>
                <a:gd fmla="*/ 0 w 6896713" name="connsiteX11"/>
                <a:gd fmla="*/ 3912717 h 6005491" name="connsiteY11"/>
                <a:gd fmla="*/ 3912717 w 6896713" name="connsiteX12"/>
                <a:gd fmla="*/ 0 h 6005491" name="connsiteY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b="b" l="l" r="r" t="t"/>
              <a:pathLst>
                <a:path h="6005491" w="6896713">
                  <a:moveTo>
                    <a:pt x="3912717" y="0"/>
                  </a:moveTo>
                  <a:cubicBezTo>
                    <a:pt x="4993184" y="0"/>
                    <a:pt x="5971363" y="437946"/>
                    <a:pt x="6679426" y="1146008"/>
                  </a:cubicBezTo>
                  <a:lnTo>
                    <a:pt x="6896713" y="1385085"/>
                  </a:lnTo>
                  <a:lnTo>
                    <a:pt x="6896713" y="1431256"/>
                  </a:lnTo>
                  <a:lnTo>
                    <a:pt x="6657442" y="1167992"/>
                  </a:lnTo>
                  <a:cubicBezTo>
                    <a:pt x="5955006" y="465555"/>
                    <a:pt x="4984599" y="31089"/>
                    <a:pt x="3912717" y="31089"/>
                  </a:cubicBezTo>
                  <a:cubicBezTo>
                    <a:pt x="1768953" y="31089"/>
                    <a:pt x="31089" y="1768953"/>
                    <a:pt x="31089" y="3912717"/>
                  </a:cubicBezTo>
                  <a:cubicBezTo>
                    <a:pt x="31089" y="4649636"/>
                    <a:pt x="236442" y="5338592"/>
                    <a:pt x="593046" y="5925483"/>
                  </a:cubicBezTo>
                  <a:lnTo>
                    <a:pt x="633874" y="5989169"/>
                  </a:lnTo>
                  <a:lnTo>
                    <a:pt x="607415" y="6005491"/>
                  </a:lnTo>
                  <a:lnTo>
                    <a:pt x="566458" y="5941603"/>
                  </a:lnTo>
                  <a:cubicBezTo>
                    <a:pt x="206998" y="5350013"/>
                    <a:pt x="0" y="4655538"/>
                    <a:pt x="0" y="3912717"/>
                  </a:cubicBezTo>
                  <a:cubicBezTo>
                    <a:pt x="0" y="1751783"/>
                    <a:pt x="1751783" y="0"/>
                    <a:pt x="3912717" y="0"/>
                  </a:cubicBezTo>
                  <a:close/>
                </a:path>
              </a:pathLst>
            </a:custGeom>
            <a:solidFill>
              <a:srgbClr val="FFFFFF">
                <a:alpha val="4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en-US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FE51DAE-C187-4524-BFE4-2FA20A12DC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516037" y="331503"/>
              <a:ext cx="6676004" cy="5235372"/>
              <a:chOff x="5516006" y="331455"/>
              <a:chExt cx="6676004" cy="5235374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44650558-19C1-4312-A6B0-F0CE493A0CA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9266837" y="331455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4E0D69AA-43C3-45CD-906F-2966EA72ABD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20000">
                <a:off x="9408869" y="338277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66CD6ED4-9C15-4E3B-9A49-4ED5FD3891D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40000">
                <a:off x="9551708" y="347584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6567160-597C-49C7-87FA-D4BE8650B6D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360000">
                <a:off x="9688756" y="368034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29C9F29-E6B9-408B-97AF-86819559F89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540000">
                <a:off x="9824874" y="389167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06FA11DF-7FE8-4741-BAC0-9AF415A639C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660000">
                <a:off x="9966876" y="417488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3FAE1D27-80BB-4F13-90E9-EEC930CE51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780000">
                <a:off x="10104433" y="445809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0CF56FBA-051E-4549-86A3-4B33A77C61D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900000">
                <a:off x="10240521" y="479412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6F2C49A1-67CC-4710-9B7C-CB80BEF657A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080000">
                <a:off x="10373891" y="524278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AF9D302-E5F1-44D8-93F1-35826123440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200000">
                <a:off x="10505641" y="570545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466723A2-4849-46BA-B503-984740D77E4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320000">
                <a:off x="10637391" y="621254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8B0CAE57-FFB4-43A7-99E2-81C5B5CFF57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40000">
                <a:off x="10760975" y="690339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A88CC0C-6FC4-448F-A395-E295A70AA3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20000">
                <a:off x="10889001" y="754982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2CBDE23-8B3A-444A-B31C-BA26E754FCD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40000">
                <a:off x="11010202" y="819625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8B0A9BBC-9F8C-4D53-9CB7-D1460936C3D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860000">
                <a:off x="11129023" y="895534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209C763-07CB-4E83-B4C0-B7077C73DBB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980000">
                <a:off x="11249881" y="967953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17C9D17-C51D-48FC-8395-8D765B7A328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160000">
                <a:off x="11366885" y="1047934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E1062495-0566-4C29-BDBD-0B717D2683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280000">
                <a:off x="11474068" y="1131363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DB71EE13-CCB1-425D-8C39-690452A399A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400000">
                <a:off x="11583313" y="1221616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8C51C0F4-08A1-4771-9CE6-E54FE2F5BC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520000">
                <a:off x="11685354" y="1321584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65D41C0-DC38-4625-9A1B-3A853DEA84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700000">
                <a:off x="11787714" y="1417429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9174BFD9-4AE7-4956-B935-23A0E1245DD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820000">
                <a:off x="11880869" y="1517702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3F5FBD61-C4D0-4879-AE01-02530C9D8A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940000">
                <a:off x="11969263" y="1627194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FC0D2F64-664F-4AB8-8CFD-4AE423E3B6F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3060000">
                <a:off x="12062027" y="1735752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2646F3B3-5B9F-42A8-BBBE-3520A088B2E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074690" y="1909979"/>
                <a:ext cx="117320" cy="82901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E63B2AA-3CB5-49A4-8A39-F578840ADF9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149952" y="2083300"/>
                <a:ext cx="39677" cy="2143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06982DD0-0A68-4949-82D2-EF9EA2C51E2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1420000">
                <a:off x="9127996" y="334202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D50AB0F4-F8E8-4CD9-A875-0471ED91B5C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1300000">
                <a:off x="8987583" y="336583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1F9CE4DC-D0A9-4D32-95DA-5DBADC9D592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1180000">
                <a:off x="8844865" y="351124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745EB0F7-C93A-4BBD-A4C4-7B656048E8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1060000">
                <a:off x="8706910" y="365666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EA9D5E87-498B-41BF-8992-19C1AF51A2A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0880000">
                <a:off x="8568015" y="387835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A34D3644-1E08-414D-A6DD-6462F4BB299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0760000">
                <a:off x="8429119" y="410003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854C51F5-5C6C-486D-BA4B-9D0BF5FEFD9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0640000">
                <a:off x="8294976" y="446154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00E976F-532C-4A3D-967E-B63323068C0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0520000">
                <a:off x="8160831" y="482306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92134B01-0AAE-406B-8EF2-7E80DE7A5CB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0340000">
                <a:off x="8027695" y="531772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738C6A49-6E42-4159-B96A-4794972F88D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0220000">
                <a:off x="7894560" y="581239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8D18AE19-1192-4233-8B1D-BDA94EA78DF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0100000">
                <a:off x="7761424" y="630703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5843AB93-A7A2-4866-874C-88AAE01B7F9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9980000">
                <a:off x="7636651" y="689706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D1F72998-6259-433F-A3EC-2478DEB05F5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9800000">
                <a:off x="7511876" y="751088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0BD2D18E-14F2-4F7D-A450-2843EE4523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9680000">
                <a:off x="7387903" y="819655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1EE16539-1E6D-4EDC-B6AE-E8A481570EA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9560000">
                <a:off x="7268535" y="893036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6FC1ED3E-1DE1-4359-B29F-F8063823E25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9440000">
                <a:off x="7152033" y="976447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5AA10AE8-2DA5-42FF-9047-51CF58067D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9260000">
                <a:off x="7041697" y="1059876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BD831F2D-75A5-4C34-8E05-60329D414E6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9140000">
                <a:off x="6931361" y="1143305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BFF682BA-A723-4AF6-8885-D62B19CDC9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9020000">
                <a:off x="6819072" y="1235691"/>
                <a:ext cx="3393" cy="182855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7F369DC7-CA5A-4A8E-9F45-1DFCD8D2091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8900000">
                <a:off x="6721362" y="1332546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3EB36D4B-B427-4B20-93E4-5EBB216A2FE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8720000">
                <a:off x="6617467" y="1429210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FA26BC5-9591-4DEB-AF9B-87519E8DB7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8600000">
                <a:off x="6520030" y="1527059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2D6160C5-35E0-4560-90E3-B04690C41E8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8480000">
                <a:off x="6429573" y="1641368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810F25BE-81EA-4B2E-807F-32D6532A779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8360000">
                <a:off x="6340531" y="1750166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33F45AAE-D664-4B0F-AE81-8003260BE24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8180000">
                <a:off x="6261752" y="1859905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029117F9-A32E-4584-87C9-553B5B0E20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8060000">
                <a:off x="6184139" y="1979330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7B304953-E67B-4A7C-9B6C-C82C57D04BE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940000">
                <a:off x="6106524" y="2098753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1A0E47B5-33C1-4A9E-A992-54B6B561E7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820000">
                <a:off x="6043200" y="2222232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4993CCC8-EA62-4172-8E02-A5399EA17BE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640000">
                <a:off x="5978905" y="2343960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CD58479F-E818-4029-8615-72C422537E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520000">
                <a:off x="5912430" y="2470321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AC97C7F6-0AB1-4301-8F57-0ED70216893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400000">
                <a:off x="5858867" y="2600547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225F55A2-73EF-4F9D-9591-876C8888344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280000">
                <a:off x="5808174" y="2733646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2B3C0E72-51AB-4211-8F79-9E318C54D60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100000">
                <a:off x="5773255" y="2866448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99AE6894-05AC-48E8-B4A5-D9D79B1C52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980000">
                <a:off x="5735956" y="3001630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1779B3F-3B2F-4919-862E-B5B643A98EC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860000">
                <a:off x="5700097" y="3138459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7511FFE1-234F-45CB-92DF-BC737C9F76A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740000">
                <a:off x="5665931" y="3275020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D0F4717B-868F-45B6-B17A-22D9C8E8DE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560000">
                <a:off x="5644468" y="3413763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F064AC9-B2F5-447B-BFE7-75CDFCBDFA9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440000">
                <a:off x="5626522" y="3554120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A4AC90A0-49D3-42E6-8554-9D127B431D8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320000">
                <a:off x="5616421" y="3691303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2E87C403-11F4-41FD-98E6-32F2DA7496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200000">
                <a:off x="5611311" y="3834826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667E3667-DCEC-4E2E-BA92-7E2C4A5933D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020000">
                <a:off x="5608533" y="3975158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FBF2DE5-4238-4352-8ECB-4214CE58C3F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5900000">
                <a:off x="5605749" y="4115489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CA614181-98EA-4D12-A70C-8A02EDCF83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5780000">
                <a:off x="5624187" y="4253611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77407CA6-1E32-49D3-BCCC-D7E2132BB35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5660000">
                <a:off x="5642615" y="4391731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9B566D03-C62E-478D-8B5C-31A8C3C60E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5480000">
                <a:off x="5654803" y="4535742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53913D97-AA52-423C-9DAF-0FA803B4EDF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5360000">
                <a:off x="5684436" y="4670707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0D5BBE04-1A5D-40EF-8CF1-8235B0E4433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5240000">
                <a:off x="5714065" y="4808049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769C5861-E4E8-4C08-A584-94AA37B1F7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5120000">
                <a:off x="5748457" y="4947772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F92E22AE-0811-4577-AA13-B7F5636F59B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940000">
                <a:off x="5792089" y="5076885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DACB39E0-25C6-486D-85A5-FB67FA40AC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820000">
                <a:off x="5847437" y="5210485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8996AA2F-EDC0-4A25-A87C-F389979009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700000">
                <a:off x="5900407" y="5341724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B1B829D2-BB4C-400A-B4C4-1FBDB97B6E3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580000">
                <a:off x="5955761" y="5473693"/>
                <a:ext cx="3393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AEB1C1D6-0E65-4622-A4D5-393D73B39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 noGrp="1" noMove="1" noResize="1" noRot="1" noUngrp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43323" y="40090"/>
            <a:ext cx="854770" cy="4028867"/>
            <a:chOff x="8591089" y="40090"/>
            <a:chExt cx="1139692" cy="4028867"/>
          </a:xfrm>
        </p:grpSpPr>
        <p:sp>
          <p:nvSpPr>
            <p:cNvPr id="96" name="Freeform 435">
              <a:extLst>
                <a:ext uri="{FF2B5EF4-FFF2-40B4-BE49-F238E27FC236}">
                  <a16:creationId xmlns:a16="http://schemas.microsoft.com/office/drawing/2014/main" id="{8F0B0269-5E47-42B2-8748-B3D08D86C9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0273242">
              <a:off x="8591089" y="40090"/>
              <a:ext cx="1051990" cy="4028867"/>
            </a:xfrm>
            <a:custGeom>
              <a:avLst/>
              <a:gdLst>
                <a:gd fmla="*/ 1026114 w 1051990" name="connsiteX0"/>
                <a:gd fmla="*/ 0 h 4028867" name="connsiteY0"/>
                <a:gd fmla="*/ 1051990 w 1051990" name="connsiteX1"/>
                <a:gd fmla="*/ 10514 h 4028867" name="connsiteY1"/>
                <a:gd fmla="*/ 947223 w 1051990" name="connsiteX2"/>
                <a:gd fmla="*/ 105732 h 4028867" name="connsiteY2"/>
                <a:gd fmla="*/ 25213 w 1051990" name="connsiteX3"/>
                <a:gd fmla="*/ 2331661 h 4028867" name="connsiteY3"/>
                <a:gd fmla="*/ 480951 w 1051990" name="connsiteX4"/>
                <a:gd fmla="*/ 3963982 h 4028867" name="connsiteY4"/>
                <a:gd fmla="*/ 514062 w 1051990" name="connsiteX5"/>
                <a:gd fmla="*/ 4015630 h 4028867" name="connsiteY5"/>
                <a:gd fmla="*/ 492604 w 1051990" name="connsiteX6"/>
                <a:gd fmla="*/ 4028867 h 4028867" name="connsiteY6"/>
                <a:gd fmla="*/ 459388 w 1051990" name="connsiteX7"/>
                <a:gd fmla="*/ 3977055 h 4028867" name="connsiteY7"/>
                <a:gd fmla="*/ 0 w 1051990" name="connsiteX8"/>
                <a:gd fmla="*/ 2331661 h 4028867" name="connsiteY8"/>
                <a:gd fmla="*/ 929395 w 1051990" name="connsiteX9"/>
                <a:gd fmla="*/ 87904 h 4028867" name="connsiteY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b="b" l="l" r="r" t="t"/>
              <a:pathLst>
                <a:path h="4028867" w="1051990">
                  <a:moveTo>
                    <a:pt x="1026114" y="0"/>
                  </a:moveTo>
                  <a:lnTo>
                    <a:pt x="1051990" y="10514"/>
                  </a:lnTo>
                  <a:lnTo>
                    <a:pt x="947223" y="105732"/>
                  </a:lnTo>
                  <a:cubicBezTo>
                    <a:pt x="377558" y="675396"/>
                    <a:pt x="25213" y="1462381"/>
                    <a:pt x="25213" y="2331661"/>
                  </a:cubicBezTo>
                  <a:cubicBezTo>
                    <a:pt x="25212" y="2929290"/>
                    <a:pt x="191751" y="3488023"/>
                    <a:pt x="480951" y="3963982"/>
                  </a:cubicBezTo>
                  <a:lnTo>
                    <a:pt x="514062" y="4015630"/>
                  </a:lnTo>
                  <a:lnTo>
                    <a:pt x="492604" y="4028867"/>
                  </a:lnTo>
                  <a:lnTo>
                    <a:pt x="459388" y="3977055"/>
                  </a:lnTo>
                  <a:cubicBezTo>
                    <a:pt x="167872" y="3497285"/>
                    <a:pt x="0" y="2934077"/>
                    <a:pt x="0" y="2331661"/>
                  </a:cubicBezTo>
                  <a:cubicBezTo>
                    <a:pt x="0" y="1455419"/>
                    <a:pt x="355167" y="662131"/>
                    <a:pt x="929395" y="87904"/>
                  </a:cubicBezTo>
                  <a:close/>
                </a:path>
              </a:pathLst>
            </a:custGeom>
            <a:solidFill>
              <a:srgbClr val="FFFFFF">
                <a:alpha val="4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 wrap="square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4F8EC3A7-71C8-4492-A948-E96271A7D6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705463" y="53848"/>
              <a:ext cx="1025318" cy="3523101"/>
              <a:chOff x="8705463" y="53848"/>
              <a:chExt cx="1025318" cy="3523101"/>
            </a:xfrm>
          </p:grpSpPr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CB12C727-45C3-4899-9881-69ED4E8A27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693242">
                <a:off x="9082948" y="-18933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BC879399-9859-47DA-A906-6DBD4DEEF25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573242">
                <a:off x="9039111" y="83687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09C9659A-1759-4860-94DC-D1CF02A7B94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393242">
                <a:off x="8990567" y="188040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10C76547-B070-4F64-BEC8-BEFBF03D5B2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273242">
                <a:off x="8947236" y="291311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A4E6801B-5BD1-449E-9134-6B687673C6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153242">
                <a:off x="8914176" y="404821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A1E568C2-8448-4FA5-A216-0669A959DB3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033242">
                <a:off x="8880490" y="513759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152C1A8F-2D2F-4AF3-9399-EB3611EB2F9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853242">
                <a:off x="8854810" y="620270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2B8813C4-A851-495E-B914-7DAD5286CD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733242">
                <a:off x="8832959" y="733704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96A11785-5A81-4C38-B731-6BA65A48CF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613242">
                <a:off x="8811109" y="847137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9575197C-AF10-4DC7-87EC-D73F7F45973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493242">
                <a:off x="8801231" y="959255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F288669B-8936-411A-8417-689736FEB61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313242">
                <a:off x="8790092" y="1070354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CE18ED0B-14B5-4646-9F76-10ED1F10CD2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193242">
                <a:off x="8778727" y="1185598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2CACE36E-7999-464F-AF18-499B74912A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073242">
                <a:off x="8778244" y="1299806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E32A79E-F275-494E-BF7D-366273BF36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5953242">
                <a:off x="8780794" y="1415298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5FB82425-6AF7-4F51-B9ED-616D0731D5A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5773242">
                <a:off x="8795106" y="1525750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B108817-61D4-4148-BDA6-7B8815C1D9F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5653242">
                <a:off x="8808355" y="1638717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49197DE7-0A55-4F23-8E08-B1B007F0979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5533242">
                <a:off x="8823190" y="1752483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EC06078C-0E6D-40BB-A616-693FE32E45B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5413242">
                <a:off x="8839215" y="1865530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DAB7721E-7A3E-414E-9092-EB20271BE99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5233242">
                <a:off x="8865450" y="1976338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35C7249C-C793-4CD9-9DDE-5DE9B2A7716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5113242">
                <a:off x="8894820" y="2087286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58DF4730-402B-40B0-ACE5-AE777CEDFC3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993242">
                <a:off x="8929116" y="2193455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6C6829AC-DF8A-4623-8C08-AB4DBB8D035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873242">
                <a:off x="8969097" y="2302864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70BCB273-B75E-4FBD-965C-54E2DFEC91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693242">
                <a:off x="9009856" y="2409163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0695DA63-646F-4E57-82F4-F1B35C2FE4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573242">
                <a:off x="9050614" y="2515462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7D9609E0-655F-44B2-9A7E-40EBC5E63E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453242">
                <a:off x="9106635" y="2613624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0F5A12B1-A906-47E4-B512-426D9B36B53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333242">
                <a:off x="9162656" y="2711786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2DFAC3CF-9627-471E-BFE7-DD2DCC39FD2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153242">
                <a:off x="9215782" y="2816277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BFAEBB74-1690-46D8-88A9-6E32CB29243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033242">
                <a:off x="9279250" y="2908648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34FB41D8-7DEE-46B5-9264-9C243AD494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3913242">
                <a:off x="9343444" y="3002809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492B03A7-9340-4043-81A9-684988F3672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3793242">
                <a:off x="9411943" y="3097305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84B1507A-A11D-4A38-8163-0C859507B27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3613242">
                <a:off x="9484143" y="3181008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25293184-4AF0-4088-816E-185F172A546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3493242">
                <a:off x="9566519" y="3264501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A2675846-D213-41A4-846D-230E9A4199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3373242">
                <a:off x="9646380" y="3346932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E14682B6-77B2-4A3A-984F-A463269FC86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3253242">
                <a:off x="9728029" y="3428636"/>
                <a:ext cx="2752" cy="148313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D4DB6086-E2C5-44C8-997F-B4DF964F9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 noGrp="1" noMove="1" noResize="1" noRot="1" noUngrp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3632934">
            <a:off x="2808846" y="782336"/>
            <a:ext cx="3775939" cy="2461114"/>
            <a:chOff x="5281603" y="104899"/>
            <a:chExt cx="6910397" cy="6005491"/>
          </a:xfrm>
        </p:grpSpPr>
        <p:sp>
          <p:nvSpPr>
            <p:cNvPr id="134" name="Freeform 472">
              <a:extLst>
                <a:ext uri="{FF2B5EF4-FFF2-40B4-BE49-F238E27FC236}">
                  <a16:creationId xmlns:a16="http://schemas.microsoft.com/office/drawing/2014/main" id="{52D6084D-B8D2-4126-8105-3278854A23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281603" y="104899"/>
              <a:ext cx="6896713" cy="6005491"/>
            </a:xfrm>
            <a:custGeom>
              <a:avLst/>
              <a:gdLst>
                <a:gd fmla="*/ 3912717 w 6896713" name="connsiteX0"/>
                <a:gd fmla="*/ 0 h 6005491" name="connsiteY0"/>
                <a:gd fmla="*/ 6679426 w 6896713" name="connsiteX1"/>
                <a:gd fmla="*/ 1146008 h 6005491" name="connsiteY1"/>
                <a:gd fmla="*/ 6896713 w 6896713" name="connsiteX2"/>
                <a:gd fmla="*/ 1385085 h 6005491" name="connsiteY2"/>
                <a:gd fmla="*/ 6896713 w 6896713" name="connsiteX3"/>
                <a:gd fmla="*/ 1431256 h 6005491" name="connsiteY3"/>
                <a:gd fmla="*/ 6657442 w 6896713" name="connsiteX4"/>
                <a:gd fmla="*/ 1167992 h 6005491" name="connsiteY4"/>
                <a:gd fmla="*/ 3912717 w 6896713" name="connsiteX5"/>
                <a:gd fmla="*/ 31089 h 6005491" name="connsiteY5"/>
                <a:gd fmla="*/ 31089 w 6896713" name="connsiteX6"/>
                <a:gd fmla="*/ 3912717 h 6005491" name="connsiteY6"/>
                <a:gd fmla="*/ 593046 w 6896713" name="connsiteX7"/>
                <a:gd fmla="*/ 5925483 h 6005491" name="connsiteY7"/>
                <a:gd fmla="*/ 633874 w 6896713" name="connsiteX8"/>
                <a:gd fmla="*/ 5989169 h 6005491" name="connsiteY8"/>
                <a:gd fmla="*/ 607415 w 6896713" name="connsiteX9"/>
                <a:gd fmla="*/ 6005491 h 6005491" name="connsiteY9"/>
                <a:gd fmla="*/ 566458 w 6896713" name="connsiteX10"/>
                <a:gd fmla="*/ 5941603 h 6005491" name="connsiteY10"/>
                <a:gd fmla="*/ 0 w 6896713" name="connsiteX11"/>
                <a:gd fmla="*/ 3912717 h 6005491" name="connsiteY11"/>
                <a:gd fmla="*/ 3912717 w 6896713" name="connsiteX12"/>
                <a:gd fmla="*/ 0 h 6005491" name="connsiteY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b="b" l="l" r="r" t="t"/>
              <a:pathLst>
                <a:path h="6005491" w="6896713">
                  <a:moveTo>
                    <a:pt x="3912717" y="0"/>
                  </a:moveTo>
                  <a:cubicBezTo>
                    <a:pt x="4993184" y="0"/>
                    <a:pt x="5971363" y="437946"/>
                    <a:pt x="6679426" y="1146008"/>
                  </a:cubicBezTo>
                  <a:lnTo>
                    <a:pt x="6896713" y="1385085"/>
                  </a:lnTo>
                  <a:lnTo>
                    <a:pt x="6896713" y="1431256"/>
                  </a:lnTo>
                  <a:lnTo>
                    <a:pt x="6657442" y="1167992"/>
                  </a:lnTo>
                  <a:cubicBezTo>
                    <a:pt x="5955006" y="465555"/>
                    <a:pt x="4984599" y="31089"/>
                    <a:pt x="3912717" y="31089"/>
                  </a:cubicBezTo>
                  <a:cubicBezTo>
                    <a:pt x="1768953" y="31089"/>
                    <a:pt x="31089" y="1768953"/>
                    <a:pt x="31089" y="3912717"/>
                  </a:cubicBezTo>
                  <a:cubicBezTo>
                    <a:pt x="31089" y="4649636"/>
                    <a:pt x="236442" y="5338592"/>
                    <a:pt x="593046" y="5925483"/>
                  </a:cubicBezTo>
                  <a:lnTo>
                    <a:pt x="633874" y="5989169"/>
                  </a:lnTo>
                  <a:lnTo>
                    <a:pt x="607415" y="6005491"/>
                  </a:lnTo>
                  <a:lnTo>
                    <a:pt x="566458" y="5941603"/>
                  </a:lnTo>
                  <a:cubicBezTo>
                    <a:pt x="206998" y="5350013"/>
                    <a:pt x="0" y="4655538"/>
                    <a:pt x="0" y="3912717"/>
                  </a:cubicBezTo>
                  <a:cubicBezTo>
                    <a:pt x="0" y="1751783"/>
                    <a:pt x="1751783" y="0"/>
                    <a:pt x="3912717" y="0"/>
                  </a:cubicBezTo>
                  <a:close/>
                </a:path>
              </a:pathLst>
            </a:custGeom>
            <a:solidFill>
              <a:srgbClr val="FFFFFF">
                <a:alpha val="4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en-US"/>
            </a:p>
          </p:txBody>
        </p: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370C8A93-37F7-4F97-8135-15D73B2857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516018" y="331504"/>
              <a:ext cx="6675982" cy="5235326"/>
              <a:chOff x="5516018" y="331504"/>
              <a:chExt cx="6675982" cy="5235326"/>
            </a:xfrm>
          </p:grpSpPr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43C984B3-233F-478C-B4D6-816E60A8484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9266830" y="3315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2C7CA10A-A373-485C-8C08-FED590CD78F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20000">
                <a:off x="9408861" y="3383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3176DC65-ED65-4CC1-9385-67A510A49AD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40000">
                <a:off x="9551700" y="34763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D86112CC-CEB2-4690-B3C6-B887D9DB203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360000">
                <a:off x="9688748" y="36808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9486CF3F-6C58-4E66-AABD-FCE5FDBEE1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540000">
                <a:off x="9824866" y="38922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FEE6C3E4-ABF3-48E7-9BEF-6B9F24B8638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660000">
                <a:off x="9966867" y="41754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A362DF61-1523-4B9F-B799-9ECB08143E7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780000">
                <a:off x="10104425" y="4458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04A9795A-2957-40C8-9B48-F4DAB77BB97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900000">
                <a:off x="10240513" y="47948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FEFC4F03-B3A6-4934-8A5D-78461224814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080000">
                <a:off x="10373882" y="52435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04515F2B-6262-4D33-9347-975B490BA4D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200000">
                <a:off x="10505632" y="570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C92DCE23-26DF-4970-9AA6-6D5C8D43895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320000">
                <a:off x="10637382" y="62134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B5FA3181-C98C-465B-84D6-E28910005A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40000">
                <a:off x="10760965" y="69043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1817CAA4-C432-4775-A103-2DDE6F9AD7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20000">
                <a:off x="10888991" y="755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1C4FDC1D-2EB8-4CFE-87BA-6246977A6A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40000">
                <a:off x="11010193" y="81974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773D770C-217A-4C82-861B-01F7D66F0A2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860000">
                <a:off x="11129014" y="89566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916E80CA-8D69-4A05-8FE3-978694EF91F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980000">
                <a:off x="11249872" y="968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10D1A02D-8D59-4614-BE57-2ADD4716A64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160000">
                <a:off x="11366875" y="10480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E98FF5ED-CE29-4136-B97A-A24B0F05F54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280000">
                <a:off x="11474058" y="11315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D58F14B1-7D3B-4553-AB98-AF6257B4600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400000">
                <a:off x="11583303" y="122179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06F48D93-1218-40F5-8096-56E5BF479B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520000">
                <a:off x="11685344" y="132177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69B07C3D-837B-42ED-9068-82EB62D8D2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700000">
                <a:off x="11787704" y="14176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B3FC55E1-6658-472B-9FFD-AFA0FB8ED7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820000">
                <a:off x="11880859" y="15179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FB9AF5AC-26FD-4F36-9AB9-5F5DC3401A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940000">
                <a:off x="11969252" y="162743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>
                <a:extLst>
                  <a:ext uri="{FF2B5EF4-FFF2-40B4-BE49-F238E27FC236}">
                    <a16:creationId xmlns:a16="http://schemas.microsoft.com/office/drawing/2014/main" id="{2CBA105D-4C27-4DD1-82B6-24B9C98DD2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3060000">
                <a:off x="12062016" y="173601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73584084-293B-42F6-A13F-B1BFF4BDDBC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074680" y="1910249"/>
                <a:ext cx="117320" cy="82912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87F01F2D-75C1-49F5-B9DB-8F339EAF004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149943" y="2083594"/>
                <a:ext cx="39676" cy="21436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C2EF05FF-9695-4224-A3B6-7DFDA2EEC5B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80000">
                <a:off x="9127990" y="33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>
                <a:extLst>
                  <a:ext uri="{FF2B5EF4-FFF2-40B4-BE49-F238E27FC236}">
                    <a16:creationId xmlns:a16="http://schemas.microsoft.com/office/drawing/2014/main" id="{BEAAAF3E-BB77-468E-B991-93B7B7FE661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00000">
                <a:off x="8987576" y="33663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>
                <a:extLst>
                  <a:ext uri="{FF2B5EF4-FFF2-40B4-BE49-F238E27FC236}">
                    <a16:creationId xmlns:a16="http://schemas.microsoft.com/office/drawing/2014/main" id="{84680EBC-58BC-41D1-B7AD-3728DDBD60D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20000">
                <a:off x="8844859" y="35117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2B87FAFB-7FFB-4D00-918E-CE3C5FCB36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40000">
                <a:off x="8706904" y="3657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64DD0C5D-AD75-49D2-A14C-EA3AE791583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720000">
                <a:off x="8568008" y="3878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BC75CB66-59D6-4695-8E12-37673384A2D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840000">
                <a:off x="8429112" y="4100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D34E503C-31A5-4B57-A4AD-BCF66D3FF1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960000">
                <a:off x="8294968" y="4462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>
                <a:extLst>
                  <a:ext uri="{FF2B5EF4-FFF2-40B4-BE49-F238E27FC236}">
                    <a16:creationId xmlns:a16="http://schemas.microsoft.com/office/drawing/2014/main" id="{7C56BEA3-10A1-4F5E-BD6C-FECA05A7D3E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080000">
                <a:off x="8160824" y="48237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>
                <a:extLst>
                  <a:ext uri="{FF2B5EF4-FFF2-40B4-BE49-F238E27FC236}">
                    <a16:creationId xmlns:a16="http://schemas.microsoft.com/office/drawing/2014/main" id="{A3B5ECE6-43C8-406D-B7CB-0A883C53FC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260000">
                <a:off x="8027689" y="53184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CB842887-DBFC-4DB8-BE48-CE5676A56F8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380000">
                <a:off x="7894554" y="58132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761AA208-F378-4E15-85AD-E5DA36CC35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500000">
                <a:off x="7761419" y="63079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>
                <a:extLst>
                  <a:ext uri="{FF2B5EF4-FFF2-40B4-BE49-F238E27FC236}">
                    <a16:creationId xmlns:a16="http://schemas.microsoft.com/office/drawing/2014/main" id="{F7C1D268-F6FF-48B2-BE03-9E899566009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620000">
                <a:off x="7636645" y="6898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3C3D4BFE-A81E-42F2-AD8F-D4422C1C502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800000">
                <a:off x="7511871" y="75119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B5BBA168-76FC-4A64-9175-76E63DE814B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920000">
                <a:off x="7387899" y="81977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>
                <a:extLst>
                  <a:ext uri="{FF2B5EF4-FFF2-40B4-BE49-F238E27FC236}">
                    <a16:creationId xmlns:a16="http://schemas.microsoft.com/office/drawing/2014/main" id="{57AAFE27-E046-45CD-AC49-76643DC0505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040000">
                <a:off x="7268530" y="8931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>
                <a:extLst>
                  <a:ext uri="{FF2B5EF4-FFF2-40B4-BE49-F238E27FC236}">
                    <a16:creationId xmlns:a16="http://schemas.microsoft.com/office/drawing/2014/main" id="{80978F47-E61B-4DF7-8D83-97C17667E7A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160000">
                <a:off x="7152030" y="9765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>
                <a:extLst>
                  <a:ext uri="{FF2B5EF4-FFF2-40B4-BE49-F238E27FC236}">
                    <a16:creationId xmlns:a16="http://schemas.microsoft.com/office/drawing/2014/main" id="{2C63C87A-C883-4AEF-89DB-BC6425308A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340000">
                <a:off x="7041695" y="10600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>
                <a:extLst>
                  <a:ext uri="{FF2B5EF4-FFF2-40B4-BE49-F238E27FC236}">
                    <a16:creationId xmlns:a16="http://schemas.microsoft.com/office/drawing/2014/main" id="{09DC31C0-D014-43BC-ABBD-8A12C864DC0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460000">
                <a:off x="6931360" y="114346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>
                <a:extLst>
                  <a:ext uri="{FF2B5EF4-FFF2-40B4-BE49-F238E27FC236}">
                    <a16:creationId xmlns:a16="http://schemas.microsoft.com/office/drawing/2014/main" id="{B4445671-2B75-4DC1-B4D3-EFB3494733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580000">
                <a:off x="6819070" y="123586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>
                <a:extLst>
                  <a:ext uri="{FF2B5EF4-FFF2-40B4-BE49-F238E27FC236}">
                    <a16:creationId xmlns:a16="http://schemas.microsoft.com/office/drawing/2014/main" id="{7A0F2BB3-5EC9-48FF-B543-FF4A7F60C3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700000">
                <a:off x="6721359" y="133274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>
                <a:extLst>
                  <a:ext uri="{FF2B5EF4-FFF2-40B4-BE49-F238E27FC236}">
                    <a16:creationId xmlns:a16="http://schemas.microsoft.com/office/drawing/2014/main" id="{70ED6236-7FC1-461D-B5C6-07524882E55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880000">
                <a:off x="6617467" y="1429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>
                <a:extLst>
                  <a:ext uri="{FF2B5EF4-FFF2-40B4-BE49-F238E27FC236}">
                    <a16:creationId xmlns:a16="http://schemas.microsoft.com/office/drawing/2014/main" id="{67F09C31-58A6-48A3-9A7F-C191BECAD09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000000">
                <a:off x="6520032" y="15272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>
                <a:extLst>
                  <a:ext uri="{FF2B5EF4-FFF2-40B4-BE49-F238E27FC236}">
                    <a16:creationId xmlns:a16="http://schemas.microsoft.com/office/drawing/2014/main" id="{01B27542-B963-4676-BEC8-19D0205E90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120000">
                <a:off x="6429579" y="16416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5DA8660C-6FB1-4EB5-9FE3-980C7BCFBD9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240000">
                <a:off x="6340532" y="1750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>
                <a:extLst>
                  <a:ext uri="{FF2B5EF4-FFF2-40B4-BE49-F238E27FC236}">
                    <a16:creationId xmlns:a16="http://schemas.microsoft.com/office/drawing/2014/main" id="{0B548321-7A54-4330-B558-B36E3342468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420000">
                <a:off x="6261757" y="18601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>
                <a:extLst>
                  <a:ext uri="{FF2B5EF4-FFF2-40B4-BE49-F238E27FC236}">
                    <a16:creationId xmlns:a16="http://schemas.microsoft.com/office/drawing/2014/main" id="{2B09DEEB-B8B6-4090-8F20-27D0A0243FF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540000">
                <a:off x="6184144" y="19796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>
                <a:extLst>
                  <a:ext uri="{FF2B5EF4-FFF2-40B4-BE49-F238E27FC236}">
                    <a16:creationId xmlns:a16="http://schemas.microsoft.com/office/drawing/2014/main" id="{02A7F140-A45A-4E52-97BB-6A5F00281C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660000">
                <a:off x="6106531" y="20990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711ADE4F-E157-41F5-AC0E-48DDFADCD4B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780000">
                <a:off x="6043206" y="222255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ADEEA2AC-D4DF-4A19-9CBA-83D93AFD1FF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960000">
                <a:off x="5978913" y="234430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88BBFA55-0D07-4946-97C5-DB93A684CFC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080000">
                <a:off x="5912438" y="24706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46F66E5F-5541-4C49-A417-E17453508BF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200000">
                <a:off x="5858875" y="260092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AC5CF534-8173-4F73-9FBD-3EE5D31A542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320000">
                <a:off x="5808182" y="273404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4C007B8E-4AD9-405A-AAD7-E25D609648E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500000">
                <a:off x="5773263" y="28668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C0A106E7-4842-411B-BA2D-BFA71348138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620000">
                <a:off x="5735963" y="300206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BF0AF7C7-BDF9-413B-AD79-D11D0C3FBB6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740000">
                <a:off x="5700105" y="31389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C1E3F3D4-DBC3-4F66-A81C-689EB1E18E8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860000">
                <a:off x="5665939" y="327548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CA85ABBD-8955-4383-B272-802941457E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040000">
                <a:off x="5644476" y="341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10354136-E28B-4627-A758-608A27196F3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160000">
                <a:off x="5626530" y="3554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A9234F5A-C499-4A94-93C6-DAC8C65ABF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280000">
                <a:off x="5616429" y="36918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F351F694-067B-4739-B2EF-5033846B8C2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400000">
                <a:off x="5611319" y="38353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E462F2D2-EE8B-4BBE-B242-7C4167E8BAC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580000">
                <a:off x="5608540" y="397572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E6E6C4D0-0340-404C-972C-A46207B9841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700000">
                <a:off x="5605761" y="41160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7E338321-4BC9-4902-BE62-2D649695AD8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820000">
                <a:off x="5624195" y="425421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90523178-6303-47A7-8504-B447F781A41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940000">
                <a:off x="5642629" y="43923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0DFFEDD8-B34A-4E01-8B4A-9C1DDD5D773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120000">
                <a:off x="5654818" y="45363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32F03313-3378-4737-9FFA-54989FDDCCD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240000">
                <a:off x="5684446" y="467136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414535F6-5BA6-42A3-83F1-2489A583EAD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360000">
                <a:off x="5714074" y="48087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5CCBD965-0A72-4597-8960-104E0B4B84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480000">
                <a:off x="5748464" y="49484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38CD687B-30DC-4561-9CF5-6A260BDC2C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660000">
                <a:off x="5792091" y="507760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>
                <a:extLst>
                  <a:ext uri="{FF2B5EF4-FFF2-40B4-BE49-F238E27FC236}">
                    <a16:creationId xmlns:a16="http://schemas.microsoft.com/office/drawing/2014/main" id="{23E690B1-82CC-44B1-B715-DC0B5CB3E6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780000">
                <a:off x="5847441" y="52112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B7A1267B-4A65-4786-9F5E-821D82754A3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900000">
                <a:off x="5900410" y="53424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5244EF3A-1B4A-461D-92EA-40CCAF40DD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7020000">
                <a:off x="5955760" y="547369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descr="Изображение выглядит как текст&#10;&#10;Автоматически созданное описание" id="6" name="Рисунок 6">
            <a:extLst>
              <a:ext uri="{FF2B5EF4-FFF2-40B4-BE49-F238E27FC236}">
                <a16:creationId xmlns:a16="http://schemas.microsoft.com/office/drawing/2014/main" id="{8AFA2B33-33FB-5A40-DD07-B4876CDC6D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" r="-76"/>
          <a:stretch/>
        </p:blipFill>
        <p:spPr>
          <a:xfrm>
            <a:off x="-164" y="293834"/>
            <a:ext cx="3068612" cy="5992766"/>
          </a:xfrm>
          <a:custGeom>
            <a:avLst/>
            <a:gdLst/>
            <a:ahLst/>
            <a:cxnLst/>
            <a:rect b="b" l="l" r="r" t="t"/>
            <a:pathLst>
              <a:path h="5992766" w="4091483">
                <a:moveTo>
                  <a:pt x="1162381" y="781"/>
                </a:moveTo>
                <a:cubicBezTo>
                  <a:pt x="2329452" y="27509"/>
                  <a:pt x="3422973" y="739362"/>
                  <a:pt x="3880041" y="1892923"/>
                </a:cubicBezTo>
                <a:cubicBezTo>
                  <a:pt x="4489466" y="3431003"/>
                  <a:pt x="3736642" y="5171899"/>
                  <a:pt x="2198562" y="5781324"/>
                </a:cubicBezTo>
                <a:cubicBezTo>
                  <a:pt x="1525652" y="6047947"/>
                  <a:pt x="813921" y="6053827"/>
                  <a:pt x="175104" y="5847282"/>
                </a:cubicBezTo>
                <a:lnTo>
                  <a:pt x="0" y="5781284"/>
                </a:lnTo>
                <a:lnTo>
                  <a:pt x="0" y="208610"/>
                </a:lnTo>
                <a:lnTo>
                  <a:pt x="282082" y="112999"/>
                </a:lnTo>
                <a:cubicBezTo>
                  <a:pt x="574248" y="30237"/>
                  <a:pt x="870613" y="-5902"/>
                  <a:pt x="1162381" y="781"/>
                </a:cubicBezTo>
                <a:close/>
              </a:path>
            </a:pathLst>
          </a:custGeom>
        </p:spPr>
      </p:pic>
      <p:pic>
        <p:nvPicPr>
          <p:cNvPr descr="Изображение выглядит как текст&#10;&#10;Автоматически созданное описание" id="5" name="Рисунок 5">
            <a:extLst>
              <a:ext uri="{FF2B5EF4-FFF2-40B4-BE49-F238E27FC236}">
                <a16:creationId xmlns:a16="http://schemas.microsoft.com/office/drawing/2014/main" id="{3B476D85-088E-90E4-8490-8EBB3074437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9" r="2"/>
          <a:stretch/>
        </p:blipFill>
        <p:spPr>
          <a:xfrm>
            <a:off x="3443533" y="1"/>
            <a:ext cx="2807384" cy="3343808"/>
          </a:xfrm>
          <a:custGeom>
            <a:avLst/>
            <a:gdLst/>
            <a:ahLst/>
            <a:cxnLst/>
            <a:rect b="b" l="l" r="r" t="t"/>
            <a:pathLst>
              <a:path h="3343808" w="3743179">
                <a:moveTo>
                  <a:pt x="717059" y="0"/>
                </a:moveTo>
                <a:lnTo>
                  <a:pt x="3026814" y="0"/>
                </a:lnTo>
                <a:lnTo>
                  <a:pt x="3029747" y="2108"/>
                </a:lnTo>
                <a:cubicBezTo>
                  <a:pt x="3841667" y="641741"/>
                  <a:pt x="3981333" y="1818456"/>
                  <a:pt x="3341701" y="2630376"/>
                </a:cubicBezTo>
                <a:cubicBezTo>
                  <a:pt x="2702068" y="3442296"/>
                  <a:pt x="1525353" y="3581962"/>
                  <a:pt x="713433" y="2942330"/>
                </a:cubicBezTo>
                <a:cubicBezTo>
                  <a:pt x="-98487" y="2302697"/>
                  <a:pt x="-238153" y="1125982"/>
                  <a:pt x="401479" y="314062"/>
                </a:cubicBezTo>
                <a:cubicBezTo>
                  <a:pt x="491428" y="199886"/>
                  <a:pt x="591997" y="99004"/>
                  <a:pt x="700680" y="11713"/>
                </a:cubicBezTo>
                <a:close/>
              </a:path>
            </a:pathLst>
          </a:custGeom>
        </p:spPr>
      </p:pic>
      <p:pic>
        <p:nvPicPr>
          <p:cNvPr descr="Изображение выглядит как текст&#10;&#10;Автоматически созданное описание" id="4" name="Рисунок 4">
            <a:extLst>
              <a:ext uri="{FF2B5EF4-FFF2-40B4-BE49-F238E27FC236}">
                <a16:creationId xmlns:a16="http://schemas.microsoft.com/office/drawing/2014/main" id="{75B82CE7-02B5-DB5D-6CCA-44D4E244872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00"/>
          <a:stretch/>
        </p:blipFill>
        <p:spPr>
          <a:xfrm>
            <a:off x="6701269" y="-1"/>
            <a:ext cx="2442731" cy="4147796"/>
          </a:xfrm>
          <a:custGeom>
            <a:avLst/>
            <a:gdLst/>
            <a:ahLst/>
            <a:cxnLst/>
            <a:rect b="b" l="l" r="r" t="t"/>
            <a:pathLst>
              <a:path h="4147796" w="3256974">
                <a:moveTo>
                  <a:pt x="363121" y="0"/>
                </a:moveTo>
                <a:lnTo>
                  <a:pt x="3256974" y="0"/>
                </a:lnTo>
                <a:lnTo>
                  <a:pt x="3256974" y="4105401"/>
                </a:lnTo>
                <a:lnTo>
                  <a:pt x="3224373" y="4112046"/>
                </a:lnTo>
                <a:cubicBezTo>
                  <a:pt x="2137480" y="4288566"/>
                  <a:pt x="1003120" y="3804950"/>
                  <a:pt x="399585" y="2804344"/>
                </a:cubicBezTo>
                <a:cubicBezTo>
                  <a:pt x="-120383" y="1942283"/>
                  <a:pt x="-117130" y="910716"/>
                  <a:pt x="317807" y="79446"/>
                </a:cubicBezTo>
                <a:close/>
              </a:path>
            </a:pathLst>
          </a:cu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17472" y="5249762"/>
            <a:ext cx="6969836" cy="1412858"/>
          </a:xfrm>
        </p:spPr>
        <p:txBody>
          <a:bodyPr anchor="b" bIns="45720" lIns="91440" rIns="91440" rtlCol="0" tIns="45720" vert="horz">
            <a:normAutofit fontScale="90000"/>
          </a:bodyPr>
          <a:lstStyle/>
          <a:p>
            <a:pPr algn="r">
              <a:lnSpc>
                <a:spcPct val="90000"/>
              </a:lnSpc>
              <a:spcAft>
                <a:spcPct val="0"/>
              </a:spcAft>
            </a:pPr>
            <a:r>
              <a:rPr dirty="0" lang="en-US" sz="1800">
                <a:latin typeface="Times New Roman"/>
                <a:cs typeface="Times New Roman"/>
              </a:rPr>
              <a:t>12 </a:t>
            </a:r>
            <a:r>
              <a:rPr dirty="0" err="1" lang="en-US" sz="1800">
                <a:latin typeface="Times New Roman"/>
                <a:cs typeface="Times New Roman"/>
              </a:rPr>
              <a:t>апреля</a:t>
            </a:r>
            <a:r>
              <a:rPr dirty="0" lang="en-US" sz="1800">
                <a:latin typeface="Times New Roman"/>
                <a:cs typeface="Times New Roman"/>
              </a:rPr>
              <a:t> 1961 </a:t>
            </a:r>
            <a:r>
              <a:rPr dirty="0" err="1" lang="en-US" sz="1800">
                <a:latin typeface="Times New Roman"/>
                <a:cs typeface="Times New Roman"/>
              </a:rPr>
              <a:t>года</a:t>
            </a:r>
            <a:r>
              <a:rPr dirty="0" lang="en-US" sz="1800">
                <a:latin typeface="Times New Roman"/>
                <a:cs typeface="Times New Roman"/>
              </a:rPr>
              <a:t>, </a:t>
            </a:r>
            <a:r>
              <a:rPr dirty="0" err="1" lang="en-US" sz="1800">
                <a:latin typeface="Times New Roman"/>
                <a:cs typeface="Times New Roman"/>
              </a:rPr>
              <a:t>на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корабле</a:t>
            </a:r>
            <a:r>
              <a:rPr dirty="0" lang="en-US" sz="1800">
                <a:latin typeface="Times New Roman"/>
                <a:cs typeface="Times New Roman"/>
              </a:rPr>
              <a:t> «</a:t>
            </a:r>
            <a:r>
              <a:rPr dirty="0" err="1" lang="en-US" sz="1800">
                <a:latin typeface="Times New Roman"/>
                <a:cs typeface="Times New Roman"/>
              </a:rPr>
              <a:t>Восток</a:t>
            </a:r>
            <a:r>
              <a:rPr dirty="0" lang="en-US" sz="1800">
                <a:latin typeface="Times New Roman"/>
                <a:cs typeface="Times New Roman"/>
              </a:rPr>
              <a:t>» </a:t>
            </a:r>
            <a:r>
              <a:rPr dirty="0" err="1" lang="en-US" sz="1800">
                <a:latin typeface="Times New Roman"/>
                <a:cs typeface="Times New Roman"/>
              </a:rPr>
              <a:t>отправился</a:t>
            </a:r>
            <a:r>
              <a:rPr dirty="0" lang="en-US" sz="1800">
                <a:latin typeface="Times New Roman"/>
                <a:cs typeface="Times New Roman"/>
              </a:rPr>
              <a:t> в </a:t>
            </a:r>
            <a:r>
              <a:rPr dirty="0" err="1" lang="en-US" sz="1800">
                <a:latin typeface="Times New Roman"/>
                <a:cs typeface="Times New Roman"/>
              </a:rPr>
              <a:t>открытый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космос</a:t>
            </a:r>
            <a:r>
              <a:rPr dirty="0" lang="en-US" sz="1800">
                <a:latin typeface="Times New Roman"/>
                <a:cs typeface="Times New Roman"/>
              </a:rPr>
              <a:t> </a:t>
            </a:r>
            <a:r>
              <a:rPr dirty="0" err="1" lang="en-US" sz="1800">
                <a:latin typeface="Times New Roman"/>
                <a:cs typeface="Times New Roman"/>
              </a:rPr>
              <a:t>Юрий</a:t>
            </a:r>
            <a:r>
              <a:rPr dirty="0" lang="en-US" sz="1800">
                <a:latin typeface="Times New Roman"/>
                <a:cs typeface="Times New Roman"/>
              </a:rPr>
              <a:t> АЛЕКСЕЕВИЧ </a:t>
            </a:r>
            <a:r>
              <a:rPr dirty="0" err="1" lang="en-US" sz="1800">
                <a:latin typeface="Times New Roman"/>
                <a:cs typeface="Times New Roman"/>
              </a:rPr>
              <a:t>Гагарин</a:t>
            </a:r>
            <a:r>
              <a:rPr dirty="0" lang="en-US" sz="1800">
                <a:latin typeface="Times New Roman"/>
                <a:cs typeface="Times New Roman"/>
              </a:rPr>
              <a:t>, </a:t>
            </a:r>
            <a:r>
              <a:rPr dirty="0" err="1" lang="en-US" sz="1800">
                <a:latin typeface="Times New Roman"/>
                <a:cs typeface="Times New Roman"/>
              </a:rPr>
              <a:t>став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космическим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первопроходцем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для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всего</a:t>
            </a:r>
            <a:r>
              <a:rPr dirty="0" lang="en-US" sz="1800">
                <a:latin typeface="Times New Roman"/>
                <a:cs typeface="Times New Roman"/>
              </a:rPr>
              <a:t> </a:t>
            </a:r>
            <a:r>
              <a:rPr dirty="0" err="1" lang="en-US" sz="1800">
                <a:latin typeface="Times New Roman"/>
                <a:cs typeface="Times New Roman"/>
              </a:rPr>
              <a:t>человечества</a:t>
            </a:r>
            <a:r>
              <a:rPr dirty="0" lang="en-US" sz="1800">
                <a:latin typeface="Times New Roman"/>
                <a:cs typeface="Times New Roman"/>
              </a:rPr>
              <a:t>. 108 </a:t>
            </a:r>
            <a:r>
              <a:rPr dirty="0" err="1" lang="en-US" sz="1800">
                <a:latin typeface="Times New Roman"/>
                <a:cs typeface="Times New Roman"/>
              </a:rPr>
              <a:t>минут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проведенные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им</a:t>
            </a:r>
            <a:r>
              <a:rPr dirty="0" lang="en-US" sz="1800">
                <a:latin typeface="Times New Roman"/>
                <a:cs typeface="Times New Roman"/>
              </a:rPr>
              <a:t> в </a:t>
            </a:r>
            <a:r>
              <a:rPr dirty="0" err="1" lang="en-US" sz="1800">
                <a:latin typeface="Times New Roman"/>
                <a:cs typeface="Times New Roman"/>
              </a:rPr>
              <a:t>космосе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открыли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дорогу</a:t>
            </a:r>
            <a:r>
              <a:rPr dirty="0" lang="en-US" sz="1800">
                <a:latin typeface="Times New Roman"/>
                <a:cs typeface="Times New Roman"/>
              </a:rPr>
              <a:t> </a:t>
            </a:r>
            <a:r>
              <a:rPr dirty="0" err="1" lang="en-US" sz="1800">
                <a:latin typeface="Times New Roman"/>
                <a:cs typeface="Times New Roman"/>
              </a:rPr>
              <a:t>другим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исследователям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космического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пространства</a:t>
            </a:r>
            <a:r>
              <a:rPr dirty="0" lang="en-US" sz="1800">
                <a:latin typeface="Times New Roman"/>
                <a:cs typeface="Times New Roman"/>
              </a:rPr>
              <a:t>. </a:t>
            </a:r>
            <a:r>
              <a:rPr dirty="0" err="1" lang="en-US" sz="1800">
                <a:latin typeface="Times New Roman"/>
                <a:cs typeface="Times New Roman"/>
              </a:rPr>
              <a:t>За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короткий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срок</a:t>
            </a:r>
            <a:r>
              <a:rPr dirty="0" lang="en-US" sz="1800">
                <a:latin typeface="Times New Roman"/>
                <a:cs typeface="Times New Roman"/>
              </a:rPr>
              <a:t> с </a:t>
            </a:r>
            <a:r>
              <a:rPr dirty="0" err="1" lang="en-US" sz="1800">
                <a:latin typeface="Times New Roman"/>
                <a:cs typeface="Times New Roman"/>
              </a:rPr>
              <a:t>момента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первого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полета</a:t>
            </a:r>
            <a:r>
              <a:rPr dirty="0" lang="en-US" sz="1800">
                <a:latin typeface="Times New Roman"/>
                <a:cs typeface="Times New Roman"/>
              </a:rPr>
              <a:t> в </a:t>
            </a:r>
            <a:r>
              <a:rPr dirty="0" err="1" lang="en-US" sz="1800">
                <a:latin typeface="Times New Roman"/>
                <a:cs typeface="Times New Roman"/>
              </a:rPr>
              <a:t>космос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человек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посетил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Луну</a:t>
            </a:r>
            <a:r>
              <a:rPr dirty="0" lang="en-US" sz="1800">
                <a:latin typeface="Times New Roman"/>
                <a:cs typeface="Times New Roman"/>
              </a:rPr>
              <a:t>, </a:t>
            </a:r>
            <a:r>
              <a:rPr dirty="0" err="1" lang="en-US" sz="1800">
                <a:latin typeface="Times New Roman"/>
                <a:cs typeface="Times New Roman"/>
              </a:rPr>
              <a:t>исследовал</a:t>
            </a:r>
            <a:r>
              <a:rPr dirty="0" lang="en-US" sz="1800">
                <a:latin typeface="Times New Roman"/>
                <a:cs typeface="Times New Roman"/>
              </a:rPr>
              <a:t> </a:t>
            </a:r>
            <a:r>
              <a:rPr dirty="0" err="1" lang="en-US" sz="1800">
                <a:latin typeface="Times New Roman"/>
                <a:cs typeface="Times New Roman"/>
              </a:rPr>
              <a:t>почти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все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планеты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Солнечной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системы</a:t>
            </a:r>
            <a:r>
              <a:rPr dirty="0" lang="en-US" sz="1800">
                <a:latin typeface="Times New Roman"/>
                <a:cs typeface="Times New Roman"/>
              </a:rPr>
              <a:t>, </a:t>
            </a:r>
            <a:r>
              <a:rPr dirty="0" err="1" lang="en-US" sz="1800">
                <a:latin typeface="Times New Roman"/>
                <a:cs typeface="Times New Roman"/>
              </a:rPr>
              <a:t>но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тот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первый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полет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был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самым</a:t>
            </a:r>
            <a:r>
              <a:rPr dirty="0" lang="en-US" sz="1800">
                <a:latin typeface="Times New Roman"/>
                <a:cs typeface="Times New Roman"/>
              </a:rPr>
              <a:t> </a:t>
            </a:r>
            <a:r>
              <a:rPr dirty="0" err="1" lang="en-US" sz="1800">
                <a:latin typeface="Times New Roman"/>
                <a:cs typeface="Times New Roman"/>
              </a:rPr>
              <a:t>трудным</a:t>
            </a:r>
            <a:r>
              <a:rPr dirty="0" lang="en-US" sz="1800">
                <a:latin typeface="Times New Roman"/>
                <a:cs typeface="Times New Roman"/>
              </a:rPr>
              <a:t> и </a:t>
            </a:r>
            <a:r>
              <a:rPr dirty="0" err="1" lang="en-US" sz="1800">
                <a:latin typeface="Times New Roman"/>
                <a:cs typeface="Times New Roman"/>
              </a:rPr>
              <a:t>опасным</a:t>
            </a:r>
            <a:r>
              <a:rPr dirty="0" lang="en-US" sz="1800">
                <a:latin typeface="Times New Roman"/>
                <a:cs typeface="Times New Roman"/>
              </a:rPr>
              <a:t>.  </a:t>
            </a:r>
          </a:p>
          <a:p>
            <a:pPr algn="r">
              <a:lnSpc>
                <a:spcPct val="90000"/>
              </a:lnSpc>
            </a:pPr>
            <a:br>
              <a:rPr dirty="0" lang="en-US" sz="1800">
                <a:latin typeface="Times New Roman"/>
              </a:rPr>
            </a:br>
            <a:r>
              <a:rPr dirty="0" lang="en-US" sz="1800">
                <a:latin typeface="Times New Roman"/>
                <a:cs typeface="Times New Roman"/>
              </a:rPr>
              <a:t>С ТЕХ ПОР </a:t>
            </a:r>
            <a:r>
              <a:rPr dirty="0" err="1" lang="en-US" sz="1800">
                <a:latin typeface="Times New Roman"/>
                <a:cs typeface="Times New Roman"/>
              </a:rPr>
              <a:t>День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космонавтики</a:t>
            </a:r>
            <a:r>
              <a:rPr dirty="0" lang="en-US" sz="1800">
                <a:latin typeface="Times New Roman"/>
                <a:cs typeface="Times New Roman"/>
              </a:rPr>
              <a:t> </a:t>
            </a:r>
            <a:r>
              <a:rPr dirty="0" err="1" lang="en-US" sz="1800">
                <a:latin typeface="Times New Roman"/>
                <a:cs typeface="Times New Roman"/>
              </a:rPr>
              <a:t>отмечается</a:t>
            </a:r>
            <a:r>
              <a:rPr dirty="0" lang="en-US" sz="1800">
                <a:latin typeface="Times New Roman"/>
                <a:cs typeface="Times New Roman"/>
              </a:rPr>
              <a:t> в </a:t>
            </a:r>
            <a:r>
              <a:rPr dirty="0" err="1" lang="en-US" sz="1800">
                <a:latin typeface="Times New Roman"/>
                <a:cs typeface="Times New Roman"/>
              </a:rPr>
              <a:t>России</a:t>
            </a:r>
            <a:r>
              <a:rPr dirty="0" lang="en-US" sz="1800">
                <a:latin typeface="Times New Roman"/>
                <a:cs typeface="Times New Roman"/>
              </a:rPr>
              <a:t> 12 </a:t>
            </a:r>
            <a:r>
              <a:rPr dirty="0" err="1" lang="en-US" sz="1800">
                <a:latin typeface="Times New Roman"/>
                <a:cs typeface="Times New Roman"/>
              </a:rPr>
              <a:t>апреля</a:t>
            </a:r>
            <a:r>
              <a:rPr dirty="0" lang="en-US" sz="900"/>
              <a:t>.</a:t>
            </a:r>
            <a:endParaRPr dirty="0" lang="en-US" sz="90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056434340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10" presetSubtype="0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3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3284984"/>
            <a:ext cx="7543800" cy="2506216"/>
          </a:xfrm>
        </p:spPr>
        <p:txBody>
          <a:bodyPr/>
          <a:lstStyle/>
          <a:p>
            <a:br>
              <a:rPr lang="ru-RU" sz="1800" dirty="0"/>
            </a:br>
            <a:endParaRPr lang="ru-RU" sz="1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88640"/>
            <a:ext cx="266429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Текст 3"/>
          <p:cNvSpPr>
            <a:spLocks noGrp="1"/>
          </p:cNvSpPr>
          <p:nvPr>
            <p:ph sz="quarter" idx="14"/>
          </p:nvPr>
        </p:nvSpPr>
        <p:spPr>
          <a:xfrm>
            <a:off x="3056084" y="255704"/>
            <a:ext cx="5616624" cy="2808312"/>
          </a:xfrm>
        </p:spPr>
        <p:txBody>
          <a:bodyPr>
            <a:normAutofit fontScale="92500" lnSpcReduction="10000"/>
          </a:bodyPr>
          <a:lstStyle/>
          <a:p>
            <a:pPr marL="17780" indent="0">
              <a:buNone/>
            </a:pPr>
            <a:r>
              <a:rPr lang="ru-RU" dirty="0">
                <a:latin typeface="Times New Roman"/>
                <a:ea typeface="+mn-lt"/>
                <a:cs typeface="+mn-lt"/>
              </a:rPr>
              <a:t>Валентина Терешкова 16–19 июня 1963 года совершила космический полёт в качестве пилота космического корабля «Восток-6» продолжительностью 2 суток 23 часа. Это был первый в мире полёт женщины-космонавта.</a:t>
            </a:r>
            <a:br>
              <a:rPr lang="ru-RU" dirty="0">
                <a:latin typeface="Times New Roman"/>
                <a:ea typeface="+mn-lt"/>
                <a:cs typeface="+mn-lt"/>
              </a:rPr>
            </a:br>
            <a:endParaRPr lang="ru-RU">
              <a:latin typeface="Times New Roman"/>
              <a:cs typeface="Calibri"/>
            </a:endParaRPr>
          </a:p>
          <a:p>
            <a:pPr marL="17780" indent="0">
              <a:buNone/>
            </a:pPr>
            <a:r>
              <a:rPr lang="ru-RU" sz="1800" dirty="0">
                <a:latin typeface="Times New Roman"/>
                <a:cs typeface="Times New Roman"/>
              </a:rPr>
              <a:t>Сегодня в космос летают сотни </a:t>
            </a:r>
            <a:r>
              <a:rPr lang="ru-RU" dirty="0">
                <a:latin typeface="Times New Roman"/>
                <a:cs typeface="Times New Roman"/>
              </a:rPr>
              <a:t>космонавтов </a:t>
            </a:r>
            <a:r>
              <a:rPr lang="ru-RU" sz="1800" dirty="0">
                <a:latin typeface="Times New Roman"/>
                <a:cs typeface="Times New Roman"/>
              </a:rPr>
              <a:t>со всего света и изучают другие планеты, спутники и звезды.</a:t>
            </a:r>
            <a:endParaRPr lang="ru-RU">
              <a:cs typeface="Calibri"/>
            </a:endParaRPr>
          </a:p>
          <a:p>
            <a:pPr marL="17780" indent="0">
              <a:buNone/>
            </a:pPr>
            <a:r>
              <a:rPr lang="ru-RU" sz="1800" dirty="0">
                <a:latin typeface="Times New Roman"/>
                <a:cs typeface="Times New Roman"/>
              </a:rPr>
              <a:t>Они выходят из своих кораблей, одетые в защитные скафандры, в открытый космос.</a:t>
            </a:r>
            <a:r>
              <a:rPr lang="ru-RU" dirty="0">
                <a:latin typeface="Times New Roman"/>
                <a:cs typeface="Times New Roman"/>
              </a:rPr>
              <a:t> </a:t>
            </a:r>
            <a:endParaRPr lang="ru-RU" sz="1800" dirty="0">
              <a:latin typeface="Times New Roman"/>
              <a:cs typeface="Times New Roman"/>
            </a:endParaRPr>
          </a:p>
          <a:p>
            <a:pPr marL="17780" indent="0">
              <a:buNone/>
            </a:pPr>
            <a:endParaRPr lang="ru-RU" sz="1800" dirty="0">
              <a:latin typeface="Times New Roman"/>
              <a:cs typeface="Times New Roman"/>
            </a:endParaRPr>
          </a:p>
        </p:txBody>
      </p:sp>
      <p:pic>
        <p:nvPicPr>
          <p:cNvPr id="2" name="Рисунок 4" descr="Изображение выглядит как текст, человек, внешний&#10;&#10;Автоматически созданное описание">
            <a:extLst>
              <a:ext uri="{FF2B5EF4-FFF2-40B4-BE49-F238E27FC236}">
                <a16:creationId xmlns:a16="http://schemas.microsoft.com/office/drawing/2014/main" id="{4A5C84E0-A273-42FC-B89C-8D43C07F1E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324" y="3279319"/>
            <a:ext cx="4907511" cy="3272031"/>
          </a:xfrm>
          <a:prstGeom prst="rect">
            <a:avLst/>
          </a:prstGeom>
        </p:spPr>
      </p:pic>
      <p:pic>
        <p:nvPicPr>
          <p:cNvPr id="5" name="Рисунок 5" descr="Изображение выглядит как небо, внешний, транспорт, корабль&#10;&#10;Автоматически созданное описание">
            <a:extLst>
              <a:ext uri="{FF2B5EF4-FFF2-40B4-BE49-F238E27FC236}">
                <a16:creationId xmlns:a16="http://schemas.microsoft.com/office/drawing/2014/main" id="{D9981358-B4DA-DCC9-6CB8-0FB3D67EBE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5129" y="3281907"/>
            <a:ext cx="2464729" cy="328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334721"/>
      </p:ext>
    </p:extLst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7430" y="2078551"/>
            <a:ext cx="3511405" cy="1456267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dirty="0" lang="ru-RU" sz="900">
                <a:latin typeface="Times New Roman"/>
              </a:rPr>
            </a:br>
            <a:r>
              <a:rPr dirty="0" lang="ru-RU" sz="1800">
                <a:latin typeface="Times New Roman"/>
                <a:cs typeface="Times New Roman"/>
              </a:rPr>
              <a:t>Ещё в космос, вместо людей, отправляют специальных роботов, которых высаживают на поверхность других планет для подробного изучения. </a:t>
            </a:r>
            <a:br>
              <a:rPr dirty="0" lang="ru-RU" sz="1800">
                <a:latin typeface="Times New Roman"/>
              </a:rPr>
            </a:br>
            <a:r>
              <a:rPr dirty="0" lang="ru-RU" sz="1800">
                <a:latin typeface="Times New Roman"/>
                <a:cs typeface="Times New Roman"/>
              </a:rPr>
              <a:t>В том числе и на луну. Такой робот называется Луноход.</a:t>
            </a:r>
            <a:br>
              <a:rPr dirty="0" lang="ru-RU" sz="1800">
                <a:latin typeface="Times New Roman"/>
              </a:rPr>
            </a:br>
            <a:r>
              <a:rPr dirty="0" lang="ru-RU" sz="1800">
                <a:latin typeface="Times New Roman"/>
                <a:cs typeface="Times New Roman"/>
              </a:rPr>
              <a:t>Луноход  был первым роботом - машиной. </a:t>
            </a:r>
            <a:br>
              <a:rPr dirty="0" lang="ru-RU" sz="900">
                <a:latin typeface="Times New Roman"/>
              </a:rPr>
            </a:br>
            <a:endParaRPr lang="ru-RU" sz="900">
              <a:latin typeface="Times New Roman"/>
              <a:cs typeface="Times New Roman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0820A0-B14B-4F1C-8DDA-174AC2B14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 noGrp="1" noMove="1" noResize="1" noRot="1" noUngrp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21267604">
            <a:off x="6424201" y="3905595"/>
            <a:ext cx="2729951" cy="3163289"/>
            <a:chOff x="5281603" y="104899"/>
            <a:chExt cx="6910397" cy="6005491"/>
          </a:xfrm>
        </p:grpSpPr>
        <p:sp>
          <p:nvSpPr>
            <p:cNvPr id="15" name="Freeform 98">
              <a:extLst>
                <a:ext uri="{FF2B5EF4-FFF2-40B4-BE49-F238E27FC236}">
                  <a16:creationId xmlns:a16="http://schemas.microsoft.com/office/drawing/2014/main" id="{A0B952A8-34E8-46AE-B7EC-D9FB3BF1EE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281603" y="104899"/>
              <a:ext cx="6896713" cy="6005491"/>
            </a:xfrm>
            <a:custGeom>
              <a:avLst/>
              <a:gdLst>
                <a:gd fmla="*/ 3912717 w 6896713" name="connsiteX0"/>
                <a:gd fmla="*/ 0 h 6005491" name="connsiteY0"/>
                <a:gd fmla="*/ 6679426 w 6896713" name="connsiteX1"/>
                <a:gd fmla="*/ 1146008 h 6005491" name="connsiteY1"/>
                <a:gd fmla="*/ 6896713 w 6896713" name="connsiteX2"/>
                <a:gd fmla="*/ 1385085 h 6005491" name="connsiteY2"/>
                <a:gd fmla="*/ 6896713 w 6896713" name="connsiteX3"/>
                <a:gd fmla="*/ 1431256 h 6005491" name="connsiteY3"/>
                <a:gd fmla="*/ 6657442 w 6896713" name="connsiteX4"/>
                <a:gd fmla="*/ 1167992 h 6005491" name="connsiteY4"/>
                <a:gd fmla="*/ 3912717 w 6896713" name="connsiteX5"/>
                <a:gd fmla="*/ 31089 h 6005491" name="connsiteY5"/>
                <a:gd fmla="*/ 31089 w 6896713" name="connsiteX6"/>
                <a:gd fmla="*/ 3912717 h 6005491" name="connsiteY6"/>
                <a:gd fmla="*/ 593046 w 6896713" name="connsiteX7"/>
                <a:gd fmla="*/ 5925483 h 6005491" name="connsiteY7"/>
                <a:gd fmla="*/ 633874 w 6896713" name="connsiteX8"/>
                <a:gd fmla="*/ 5989169 h 6005491" name="connsiteY8"/>
                <a:gd fmla="*/ 607415 w 6896713" name="connsiteX9"/>
                <a:gd fmla="*/ 6005491 h 6005491" name="connsiteY9"/>
                <a:gd fmla="*/ 566458 w 6896713" name="connsiteX10"/>
                <a:gd fmla="*/ 5941603 h 6005491" name="connsiteY10"/>
                <a:gd fmla="*/ 0 w 6896713" name="connsiteX11"/>
                <a:gd fmla="*/ 3912717 h 6005491" name="connsiteY11"/>
                <a:gd fmla="*/ 3912717 w 6896713" name="connsiteX12"/>
                <a:gd fmla="*/ 0 h 6005491" name="connsiteY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b="b" l="l" r="r" t="t"/>
              <a:pathLst>
                <a:path h="6005491" w="6896713">
                  <a:moveTo>
                    <a:pt x="3912717" y="0"/>
                  </a:moveTo>
                  <a:cubicBezTo>
                    <a:pt x="4993184" y="0"/>
                    <a:pt x="5971363" y="437946"/>
                    <a:pt x="6679426" y="1146008"/>
                  </a:cubicBezTo>
                  <a:lnTo>
                    <a:pt x="6896713" y="1385085"/>
                  </a:lnTo>
                  <a:lnTo>
                    <a:pt x="6896713" y="1431256"/>
                  </a:lnTo>
                  <a:lnTo>
                    <a:pt x="6657442" y="1167992"/>
                  </a:lnTo>
                  <a:cubicBezTo>
                    <a:pt x="5955006" y="465555"/>
                    <a:pt x="4984599" y="31089"/>
                    <a:pt x="3912717" y="31089"/>
                  </a:cubicBezTo>
                  <a:cubicBezTo>
                    <a:pt x="1768953" y="31089"/>
                    <a:pt x="31089" y="1768953"/>
                    <a:pt x="31089" y="3912717"/>
                  </a:cubicBezTo>
                  <a:cubicBezTo>
                    <a:pt x="31089" y="4649636"/>
                    <a:pt x="236442" y="5338592"/>
                    <a:pt x="593046" y="5925483"/>
                  </a:cubicBezTo>
                  <a:lnTo>
                    <a:pt x="633874" y="5989169"/>
                  </a:lnTo>
                  <a:lnTo>
                    <a:pt x="607415" y="6005491"/>
                  </a:lnTo>
                  <a:lnTo>
                    <a:pt x="566458" y="5941603"/>
                  </a:lnTo>
                  <a:cubicBezTo>
                    <a:pt x="206998" y="5350013"/>
                    <a:pt x="0" y="4655538"/>
                    <a:pt x="0" y="3912717"/>
                  </a:cubicBezTo>
                  <a:cubicBezTo>
                    <a:pt x="0" y="1751783"/>
                    <a:pt x="1751783" y="0"/>
                    <a:pt x="3912717" y="0"/>
                  </a:cubicBezTo>
                  <a:close/>
                </a:path>
              </a:pathLst>
            </a:custGeom>
            <a:solidFill>
              <a:srgbClr val="FFFFFF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en-US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7C0821D-1BFC-498C-BEE4-6CE6B6B2C4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516018" y="331504"/>
              <a:ext cx="6675982" cy="5235326"/>
              <a:chOff x="5516018" y="331504"/>
              <a:chExt cx="6675982" cy="5235326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8CAE6635-A640-4DF6-8A57-8989A6B7B8A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9266830" y="3315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BA16D7B4-883D-4B71-A28E-8BDCD687E8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20000">
                <a:off x="9408861" y="3383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B72A9B10-2C9E-4DDF-8C99-874229A492B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40000">
                <a:off x="9551700" y="34763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EF75B38-CC94-4DE1-A968-D9E320A9268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360000">
                <a:off x="9688748" y="36808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F0E9350D-D958-4D62-8379-58ADFF9545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540000">
                <a:off x="9824866" y="38922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61CA4590-01F5-4F10-A727-F0EE16FD3E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660000">
                <a:off x="9966867" y="41754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34D2BBC3-F36B-4D06-BCA7-F71AD669802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780000">
                <a:off x="10104425" y="4458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09AD5E0B-9B13-4228-A23D-83F17DD01A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900000">
                <a:off x="10240513" y="47948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3E153321-B19E-4FA5-8A22-05A91F2AC43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080000">
                <a:off x="10373882" y="52435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8CB9B077-591C-4298-888F-32BB6D0AB6A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200000">
                <a:off x="10505632" y="570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F6FAFF7A-3D2E-40E1-961C-C2875D67D3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320000">
                <a:off x="10637382" y="62134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7AB21FA-AE5F-4714-968F-356DEE791F5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40000">
                <a:off x="10760965" y="69043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6A657826-1C0D-47DD-9B11-E93A32B64C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20000">
                <a:off x="10888991" y="755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C0DC7092-7C59-441C-9840-7163FAB2D6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40000">
                <a:off x="11010193" y="81974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356E4341-2683-4149-A265-F498A3B79AA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860000">
                <a:off x="11129014" y="89566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2D68886-7F13-46BC-9D15-BAF1B45EC3E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980000">
                <a:off x="11249872" y="968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B17C4A21-61C9-400C-B013-440B0338B6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160000">
                <a:off x="11366875" y="10480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FDB85B97-7A10-452C-95EB-4CBC73A729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280000">
                <a:off x="11474058" y="11315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C5A1D773-A4DC-4A3D-BB9D-E056BAC3B7A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400000">
                <a:off x="11583303" y="122179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A7184E7-1D5B-4687-8ADC-B776C1EFB28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520000">
                <a:off x="11685344" y="132177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332D3DC5-864B-4B44-9E09-2FE1AD048A5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700000">
                <a:off x="11787704" y="14176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50DB5CCD-3BBF-45CE-B561-4579A82BD0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820000">
                <a:off x="11880859" y="15179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81DD1944-44B9-4A99-A105-7C364538CAC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940000">
                <a:off x="11969252" y="162743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45ACDF35-7550-4E16-9914-613447CC0FF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3060000">
                <a:off x="12062016" y="173601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BE9C83A-DEB3-4D63-A163-8223B681406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074680" y="1910249"/>
                <a:ext cx="117320" cy="82912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76FFC901-4314-4DC8-BCF5-34E1ACC591C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149943" y="2083594"/>
                <a:ext cx="39676" cy="21436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5ACA1D64-7220-4CB4-9BF1-69B45B4822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80000">
                <a:off x="9127990" y="33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E565C435-F20D-4ACD-921E-A46F19D671B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00000">
                <a:off x="8987576" y="33663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988848F1-0711-4763-BC8B-76970B5C86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20000">
                <a:off x="8844859" y="35117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CF1F2F9F-1FE7-4945-95B9-09731BE9549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40000">
                <a:off x="8706904" y="3657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FD030805-517F-4B88-A49B-B0E89A0A9CF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720000">
                <a:off x="8568008" y="3878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A51D02D9-7DCC-42F6-BBD4-62F841ED42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840000">
                <a:off x="8429112" y="4100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70B07484-4B4C-4B4E-9841-E455CCF19F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960000">
                <a:off x="8294968" y="4462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3183CA18-F3C2-4329-AC85-63B53C6A635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080000">
                <a:off x="8160824" y="48237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5F40AEE3-A69A-4F08-95EC-D4427E24612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260000">
                <a:off x="8027689" y="53184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192C26C7-E36B-4C29-9C8B-963C7C350DF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380000">
                <a:off x="7894554" y="58132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EA2AB60F-895F-49A6-A514-5EDE49E67C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500000">
                <a:off x="7761419" y="63079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2A53213F-862F-474E-9DE6-F06F3F344C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620000">
                <a:off x="7636645" y="6898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8D556880-E892-4297-B930-959E868A1FE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800000">
                <a:off x="7511871" y="75119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F786BA14-25A0-4244-92EE-40B324E3236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920000">
                <a:off x="7387899" y="81977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54A8FE26-68CA-4ED2-AC18-175CCD3855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040000">
                <a:off x="7268530" y="8931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A02032B0-7225-492F-A909-4A5FA8B1CA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160000">
                <a:off x="7152030" y="9765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1AA3885E-E420-40C5-8B05-E5167027DD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340000">
                <a:off x="7041695" y="10600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DA973D3B-A048-46C9-8DA7-6792F2F949F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460000">
                <a:off x="6931360" y="114346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7BAEE237-4C03-4C0B-9951-EB14A53620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580000">
                <a:off x="6819070" y="123586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4E1D87A6-7BC8-4BD7-A2B9-B64555B750B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700000">
                <a:off x="6721359" y="133274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617DFB34-0FF3-45E0-86D1-14367FD4E1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880000">
                <a:off x="6617467" y="1429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FB72F8F4-90B4-4099-B7E7-4F060A017D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000000">
                <a:off x="6520032" y="15272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59A58548-CA86-4B09-9534-0B9F46F1C61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120000">
                <a:off x="6429579" y="16416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1395729B-8C0E-41B8-B3ED-3E25B3289D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240000">
                <a:off x="6340532" y="1750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A3910024-5A98-44CB-96D6-6F18BEE2B1C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420000">
                <a:off x="6261757" y="18601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271B185B-BD9C-4F33-A1CA-8053DC4F18F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540000">
                <a:off x="6184144" y="19796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7D04AC18-163B-4734-89C3-160679520D6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660000">
                <a:off x="6106531" y="20990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F08A3168-5207-4A96-AF77-4442A6DD406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780000">
                <a:off x="6043206" y="222255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F103104E-3B79-4584-BC67-1617345678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960000">
                <a:off x="5978913" y="234430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DAE2661F-465D-44F7-832A-93816854D49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080000">
                <a:off x="5912438" y="24706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26351CA6-C76B-4C66-9378-C385BBE402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200000">
                <a:off x="5858875" y="260092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242756B9-0921-4B55-B129-1C794D4FDA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320000">
                <a:off x="5808182" y="273404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737841ED-C77C-4824-BBDB-A4AD5CC4C7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500000">
                <a:off x="5773263" y="28668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04E74C45-8542-46B2-AAA4-9749090683F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620000">
                <a:off x="5735963" y="300206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2B975665-5AAD-40D4-AC00-1047ED6593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740000">
                <a:off x="5700105" y="31389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B046CFA9-FF2B-4D62-8063-8D68FF48017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860000">
                <a:off x="5665939" y="327548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E50C0FC6-86F2-4AAC-9174-25FB83DA6F9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040000">
                <a:off x="5644476" y="341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8652921-868F-4CCF-B70C-034DAD2E76D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160000">
                <a:off x="5626530" y="3554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02A55E7D-1C8A-4438-A99F-3ACAC87A77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280000">
                <a:off x="5616429" y="36918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43610C07-2EF7-4475-AF6C-9CA4C0645F5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400000">
                <a:off x="5611319" y="38353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B17D69AF-D03D-4514-A534-475B1759126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580000">
                <a:off x="5608540" y="397572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570FDC14-72EE-470D-876E-65174136582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700000">
                <a:off x="5605761" y="41160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8BEAC2A8-991D-4B96-ABE3-9A32625B222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820000">
                <a:off x="5624195" y="425421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E4FDD02D-2AD2-4A6C-BBC9-15591F457B8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940000">
                <a:off x="5642629" y="43923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F6844DDA-5D96-4DEA-A208-28BBA359011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120000">
                <a:off x="5654818" y="45363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A96F2E86-56F4-4B0C-8D83-55D2865C87B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240000">
                <a:off x="5684446" y="467136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C193D075-DE33-4AD6-937B-FC2912872EE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360000">
                <a:off x="5714074" y="48087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B59EA056-638E-430D-AE76-796F1ED38B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480000">
                <a:off x="5748464" y="49484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8D75FB12-06AB-46A1-BFE4-D16F35625CB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660000">
                <a:off x="5792091" y="507760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351D4855-B924-45D6-A884-31A6BC96308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780000">
                <a:off x="5847441" y="52112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8397D34C-609D-44DB-AFF8-75858A4F31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900000">
                <a:off x="5900410" y="53424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2EA17769-C4B1-4138-875F-A58D5D84979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7020000">
                <a:off x="5955760" y="547369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3B02E948-8CD2-4C3C-9E5D-262DAC3C96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 noGrp="1" noMove="1" noResize="1" noRot="1" noUngrp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5392608">
            <a:off x="4933672" y="-84927"/>
            <a:ext cx="4915057" cy="3203578"/>
            <a:chOff x="5281603" y="104899"/>
            <a:chExt cx="6910397" cy="6005491"/>
          </a:xfrm>
        </p:grpSpPr>
        <p:sp>
          <p:nvSpPr>
            <p:cNvPr id="97" name="Freeform 17">
              <a:extLst>
                <a:ext uri="{FF2B5EF4-FFF2-40B4-BE49-F238E27FC236}">
                  <a16:creationId xmlns:a16="http://schemas.microsoft.com/office/drawing/2014/main" id="{F8E025EC-8201-4DC5-B858-C2EEA8121D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281603" y="104899"/>
              <a:ext cx="6896713" cy="6005491"/>
            </a:xfrm>
            <a:custGeom>
              <a:avLst/>
              <a:gdLst>
                <a:gd fmla="*/ 3912717 w 6896713" name="connsiteX0"/>
                <a:gd fmla="*/ 0 h 6005491" name="connsiteY0"/>
                <a:gd fmla="*/ 6679426 w 6896713" name="connsiteX1"/>
                <a:gd fmla="*/ 1146008 h 6005491" name="connsiteY1"/>
                <a:gd fmla="*/ 6896713 w 6896713" name="connsiteX2"/>
                <a:gd fmla="*/ 1385085 h 6005491" name="connsiteY2"/>
                <a:gd fmla="*/ 6896713 w 6896713" name="connsiteX3"/>
                <a:gd fmla="*/ 1431256 h 6005491" name="connsiteY3"/>
                <a:gd fmla="*/ 6657442 w 6896713" name="connsiteX4"/>
                <a:gd fmla="*/ 1167992 h 6005491" name="connsiteY4"/>
                <a:gd fmla="*/ 3912717 w 6896713" name="connsiteX5"/>
                <a:gd fmla="*/ 31089 h 6005491" name="connsiteY5"/>
                <a:gd fmla="*/ 31089 w 6896713" name="connsiteX6"/>
                <a:gd fmla="*/ 3912717 h 6005491" name="connsiteY6"/>
                <a:gd fmla="*/ 593046 w 6896713" name="connsiteX7"/>
                <a:gd fmla="*/ 5925483 h 6005491" name="connsiteY7"/>
                <a:gd fmla="*/ 633874 w 6896713" name="connsiteX8"/>
                <a:gd fmla="*/ 5989169 h 6005491" name="connsiteY8"/>
                <a:gd fmla="*/ 607415 w 6896713" name="connsiteX9"/>
                <a:gd fmla="*/ 6005491 h 6005491" name="connsiteY9"/>
                <a:gd fmla="*/ 566458 w 6896713" name="connsiteX10"/>
                <a:gd fmla="*/ 5941603 h 6005491" name="connsiteY10"/>
                <a:gd fmla="*/ 0 w 6896713" name="connsiteX11"/>
                <a:gd fmla="*/ 3912717 h 6005491" name="connsiteY11"/>
                <a:gd fmla="*/ 3912717 w 6896713" name="connsiteX12"/>
                <a:gd fmla="*/ 0 h 6005491" name="connsiteY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b="b" l="l" r="r" t="t"/>
              <a:pathLst>
                <a:path h="6005491" w="6896713">
                  <a:moveTo>
                    <a:pt x="3912717" y="0"/>
                  </a:moveTo>
                  <a:cubicBezTo>
                    <a:pt x="4993184" y="0"/>
                    <a:pt x="5971363" y="437946"/>
                    <a:pt x="6679426" y="1146008"/>
                  </a:cubicBezTo>
                  <a:lnTo>
                    <a:pt x="6896713" y="1385085"/>
                  </a:lnTo>
                  <a:lnTo>
                    <a:pt x="6896713" y="1431256"/>
                  </a:lnTo>
                  <a:lnTo>
                    <a:pt x="6657442" y="1167992"/>
                  </a:lnTo>
                  <a:cubicBezTo>
                    <a:pt x="5955006" y="465555"/>
                    <a:pt x="4984599" y="31089"/>
                    <a:pt x="3912717" y="31089"/>
                  </a:cubicBezTo>
                  <a:cubicBezTo>
                    <a:pt x="1768953" y="31089"/>
                    <a:pt x="31089" y="1768953"/>
                    <a:pt x="31089" y="3912717"/>
                  </a:cubicBezTo>
                  <a:cubicBezTo>
                    <a:pt x="31089" y="4649636"/>
                    <a:pt x="236442" y="5338592"/>
                    <a:pt x="593046" y="5925483"/>
                  </a:cubicBezTo>
                  <a:lnTo>
                    <a:pt x="633874" y="5989169"/>
                  </a:lnTo>
                  <a:lnTo>
                    <a:pt x="607415" y="6005491"/>
                  </a:lnTo>
                  <a:lnTo>
                    <a:pt x="566458" y="5941603"/>
                  </a:lnTo>
                  <a:cubicBezTo>
                    <a:pt x="206998" y="5350013"/>
                    <a:pt x="0" y="4655538"/>
                    <a:pt x="0" y="3912717"/>
                  </a:cubicBezTo>
                  <a:cubicBezTo>
                    <a:pt x="0" y="1751783"/>
                    <a:pt x="1751783" y="0"/>
                    <a:pt x="3912717" y="0"/>
                  </a:cubicBez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en-US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5D00349E-7825-4D5D-81A3-6A5FB2D95D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516018" y="331504"/>
              <a:ext cx="6675982" cy="5235326"/>
              <a:chOff x="5516018" y="331504"/>
              <a:chExt cx="6675982" cy="5235326"/>
            </a:xfrm>
          </p:grpSpPr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2B0493F4-7EE3-40BC-9693-4C30116976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9266830" y="3315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05D627BB-BD2B-4E33-837E-94DABD948C1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20000">
                <a:off x="9408861" y="3383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0948FD7F-4A95-419F-9592-F1AE43EB39D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40000">
                <a:off x="9551700" y="34763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76D13955-7897-45BF-AE8D-F635DE7296B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360000">
                <a:off x="9688748" y="36808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AD38C1DF-38DA-4D6D-AEDD-F23C5310458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540000">
                <a:off x="9824866" y="38922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5618B3C8-757B-4262-8325-56E79801FFF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660000">
                <a:off x="9966867" y="41754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5BC63D8C-C95A-4588-AEC8-83438699A3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780000">
                <a:off x="10104425" y="4458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E1EBAFC9-1157-4512-A58B-E8DBDCB0E00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900000">
                <a:off x="10240513" y="47948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D5C42AD4-0C0A-44F8-BEF5-76D798BB143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080000">
                <a:off x="10373882" y="52435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FA2FDF3F-1D8B-4D7F-9713-D2785051C42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200000">
                <a:off x="10505632" y="570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CE5C02B7-5014-410B-A59B-ABA9017C96A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320000">
                <a:off x="10637382" y="62134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FA738C92-C3B6-43D5-A718-230FE5A78AE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40000">
                <a:off x="10760965" y="69043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A7FDBFA0-A00A-4C49-A38C-5197E28B1E5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20000">
                <a:off x="10888991" y="755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162F2930-B81B-47BF-BAB6-6CD862E0AC0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40000">
                <a:off x="11010193" y="81974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BDB0E661-1786-4C8B-B4AA-1C46DBB09FB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860000">
                <a:off x="11129014" y="89566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EAE039B6-9B91-4DF7-B2E1-BEC620E8AF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980000">
                <a:off x="11249872" y="968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A09B3898-68D4-4032-973C-3297FA2A0B7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160000">
                <a:off x="11366875" y="10480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56FDF469-A729-4C34-9A4E-FC7F50FB6EE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280000">
                <a:off x="11474058" y="11315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B42661BA-C51F-493E-BA84-7E8E02647BE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400000">
                <a:off x="11583303" y="122179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BCA6BFC1-5596-4F25-8834-B82EC76C03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520000">
                <a:off x="11685344" y="132177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ADC0C4EA-8B26-488D-842A-8492C28EFA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700000">
                <a:off x="11787704" y="14176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1365199F-3DA2-4ECE-8AA0-B37E7E3AFBB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820000">
                <a:off x="11880859" y="15179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9F8EAD3C-6628-48E5-A004-B34EFF17E2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940000">
                <a:off x="11969252" y="162743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8627E51D-F7F3-432F-B018-3390B0A3E27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3060000">
                <a:off x="12062016" y="173601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B0A796D9-B9B7-497E-91F4-257D2CCAA2E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074680" y="1910249"/>
                <a:ext cx="117320" cy="82912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E4E17776-2D77-4801-AFE4-553D807E014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149943" y="2083594"/>
                <a:ext cx="39676" cy="21436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AF653420-3C79-432A-9CAB-6A4AEC545B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80000">
                <a:off x="9127990" y="33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CB4F431F-451E-4136-B596-17B6396321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00000">
                <a:off x="8987576" y="33663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75E18572-BE7A-4234-B454-FD38ABFAE2F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20000">
                <a:off x="8844859" y="35117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5EB9F985-7C1A-4BFE-A4DC-F35AA0D04E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40000">
                <a:off x="8706904" y="3657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500648B4-39E6-409B-A151-2A6CC6D3C4A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720000">
                <a:off x="8568008" y="3878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013A2463-A9F5-45B4-804E-5595FAE42CF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840000">
                <a:off x="8429112" y="4100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CBF3193A-025E-4BE6-9AD5-D3106F9D78C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960000">
                <a:off x="8294968" y="4462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E2832A9B-55E5-494A-A717-3617EDD1F2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080000">
                <a:off x="8160824" y="48237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CC0DA7BF-4BD6-46F6-91A1-E38E259FC7F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260000">
                <a:off x="8027689" y="53184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87B5F7E4-8A2A-468D-8EF3-6D7171EBC0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380000">
                <a:off x="7894554" y="58132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F6A8F3CE-3B42-4770-8933-7C9BCA91B63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500000">
                <a:off x="7761419" y="63079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6224EF38-8522-4A6A-BA96-BAAB1A136C4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620000">
                <a:off x="7636645" y="6898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42B702F4-3A4F-475E-A874-62BA9C76A0D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800000">
                <a:off x="7511871" y="75119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1BF12728-61DB-4CA7-BFEA-C67E21001E7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920000">
                <a:off x="7387899" y="81977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2A114F6C-B377-4620-9C72-92D0FA5095D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040000">
                <a:off x="7268530" y="8931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185FB219-37DC-4CBB-BDEF-43EF98EB00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160000">
                <a:off x="7152030" y="9765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2060F2EE-256C-4A23-A980-9C317EA5F16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340000">
                <a:off x="7041695" y="10600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52F37857-F893-4D54-B377-60870C91BC1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460000">
                <a:off x="6931360" y="114346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F5DEA293-2202-41FF-B5FE-71F06BAA69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580000">
                <a:off x="6819070" y="123586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A9C59CAC-07BD-4C27-8926-C55E46BD10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700000">
                <a:off x="6721359" y="133274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480FA13A-0B04-4946-9A24-2701584E2D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880000">
                <a:off x="6617467" y="1429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488CE1CC-C8B3-470F-9512-B590AF9DEB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000000">
                <a:off x="6520032" y="15272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7C1809CD-B912-4E69-A5A5-94EA27B280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120000">
                <a:off x="6429579" y="16416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FB9E3C6C-40C8-4A98-B0AF-C45C414845A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240000">
                <a:off x="6340532" y="1750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DBE61EAD-B3F8-4E77-B3B6-0A3374C0F22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420000">
                <a:off x="6261757" y="18601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4303657B-9569-4CB6-A870-F7D678DE67F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540000">
                <a:off x="6184144" y="19796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C95E1DFB-B252-4CBC-95A8-D1DC68A1859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660000">
                <a:off x="6106531" y="20990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2D7B24AC-E1C7-4A27-BACA-0AE3C159FD6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780000">
                <a:off x="6043206" y="222255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97ECB039-4BBD-4991-8C57-7D90D4A22C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960000">
                <a:off x="5978913" y="234430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38517C97-1250-4775-B725-2CBD677C3F2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080000">
                <a:off x="5912438" y="24706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C9679D68-007E-47A6-A882-07A8088B5C6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200000">
                <a:off x="5858875" y="260092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767BAF92-FB48-468A-B633-46749349E51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320000">
                <a:off x="5808182" y="273404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2875629C-FBE1-4E58-82B5-53DBC3ABD06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500000">
                <a:off x="5773263" y="28668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CC29FC6C-B918-40F3-AAAA-1A4F1DFBEA2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620000">
                <a:off x="5735963" y="300206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>
                <a:extLst>
                  <a:ext uri="{FF2B5EF4-FFF2-40B4-BE49-F238E27FC236}">
                    <a16:creationId xmlns:a16="http://schemas.microsoft.com/office/drawing/2014/main" id="{2D55E2D8-4D39-4F44-AAE7-B3B2DDDB5B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740000">
                <a:off x="5700105" y="31389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8EF38C89-9B35-40D5-A2EC-AE4FFF17128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860000">
                <a:off x="5665939" y="327548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15C842FE-0918-4A9A-B4F3-F69C539B354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040000">
                <a:off x="5644476" y="341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C5A2FDBE-9CE6-41C7-A149-1FC75441C47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160000">
                <a:off x="5626530" y="3554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>
                <a:extLst>
                  <a:ext uri="{FF2B5EF4-FFF2-40B4-BE49-F238E27FC236}">
                    <a16:creationId xmlns:a16="http://schemas.microsoft.com/office/drawing/2014/main" id="{FE76B3FC-2648-4EF2-A363-8AED916B45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280000">
                <a:off x="5616429" y="36918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>
                <a:extLst>
                  <a:ext uri="{FF2B5EF4-FFF2-40B4-BE49-F238E27FC236}">
                    <a16:creationId xmlns:a16="http://schemas.microsoft.com/office/drawing/2014/main" id="{57AD43BF-C5AB-4324-B39E-5E3AFC88761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400000">
                <a:off x="5611319" y="38353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1D7FC0CC-E465-4316-A7B6-42441D27DC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580000">
                <a:off x="5608540" y="397572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5EF568F1-4905-4D65-8510-683A870976A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700000">
                <a:off x="5605761" y="41160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B0779A11-5E9E-4455-8DB7-6BF1F0BA4EF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820000">
                <a:off x="5624195" y="425421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2B884067-174C-4C5C-955E-462157D0FA7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940000">
                <a:off x="5642629" y="43923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>
                <a:extLst>
                  <a:ext uri="{FF2B5EF4-FFF2-40B4-BE49-F238E27FC236}">
                    <a16:creationId xmlns:a16="http://schemas.microsoft.com/office/drawing/2014/main" id="{BE5F0FA8-85D6-4B51-B2A8-027AC28D82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120000">
                <a:off x="5654818" y="45363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>
                <a:extLst>
                  <a:ext uri="{FF2B5EF4-FFF2-40B4-BE49-F238E27FC236}">
                    <a16:creationId xmlns:a16="http://schemas.microsoft.com/office/drawing/2014/main" id="{E76C2522-4938-48D4-9ACE-F61BC45271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240000">
                <a:off x="5684446" y="467136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7119966D-0585-4354-991F-856ADF670D0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360000">
                <a:off x="5714074" y="48087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6931C16B-534C-413B-A404-870528429A5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480000">
                <a:off x="5748464" y="49484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>
                <a:extLst>
                  <a:ext uri="{FF2B5EF4-FFF2-40B4-BE49-F238E27FC236}">
                    <a16:creationId xmlns:a16="http://schemas.microsoft.com/office/drawing/2014/main" id="{888EA28D-0FC2-4BEA-B3EB-D9DEB3C4F76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660000">
                <a:off x="5792091" y="507760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1F2052B6-705D-484A-9856-BCC35D311EF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780000">
                <a:off x="5847441" y="52112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B357007E-5B0B-4BC1-96BB-2F9A55E28B8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900000">
                <a:off x="5900410" y="53424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>
                <a:extLst>
                  <a:ext uri="{FF2B5EF4-FFF2-40B4-BE49-F238E27FC236}">
                    <a16:creationId xmlns:a16="http://schemas.microsoft.com/office/drawing/2014/main" id="{144B8928-2E44-471E-818A-AC5F8B9B1D4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7020000">
                <a:off x="5955760" y="547369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D3F906D0-CE7C-484D-8C11-5011F768A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 noGrp="1" noMove="1" noResize="1" noRot="1" noUngrp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739066">
            <a:off x="3774730" y="3440566"/>
            <a:ext cx="2928062" cy="1908478"/>
            <a:chOff x="5281603" y="104899"/>
            <a:chExt cx="6910397" cy="6005491"/>
          </a:xfrm>
        </p:grpSpPr>
        <p:sp>
          <p:nvSpPr>
            <p:cNvPr id="179" name="Freeform 183">
              <a:extLst>
                <a:ext uri="{FF2B5EF4-FFF2-40B4-BE49-F238E27FC236}">
                  <a16:creationId xmlns:a16="http://schemas.microsoft.com/office/drawing/2014/main" id="{0FE191C3-385B-4E2B-ADE9-0FA9E09CA2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281603" y="104899"/>
              <a:ext cx="6896713" cy="6005491"/>
            </a:xfrm>
            <a:custGeom>
              <a:avLst/>
              <a:gdLst>
                <a:gd fmla="*/ 3912717 w 6896713" name="connsiteX0"/>
                <a:gd fmla="*/ 0 h 6005491" name="connsiteY0"/>
                <a:gd fmla="*/ 6679426 w 6896713" name="connsiteX1"/>
                <a:gd fmla="*/ 1146008 h 6005491" name="connsiteY1"/>
                <a:gd fmla="*/ 6896713 w 6896713" name="connsiteX2"/>
                <a:gd fmla="*/ 1385085 h 6005491" name="connsiteY2"/>
                <a:gd fmla="*/ 6896713 w 6896713" name="connsiteX3"/>
                <a:gd fmla="*/ 1431256 h 6005491" name="connsiteY3"/>
                <a:gd fmla="*/ 6657442 w 6896713" name="connsiteX4"/>
                <a:gd fmla="*/ 1167992 h 6005491" name="connsiteY4"/>
                <a:gd fmla="*/ 3912717 w 6896713" name="connsiteX5"/>
                <a:gd fmla="*/ 31089 h 6005491" name="connsiteY5"/>
                <a:gd fmla="*/ 31089 w 6896713" name="connsiteX6"/>
                <a:gd fmla="*/ 3912717 h 6005491" name="connsiteY6"/>
                <a:gd fmla="*/ 593046 w 6896713" name="connsiteX7"/>
                <a:gd fmla="*/ 5925483 h 6005491" name="connsiteY7"/>
                <a:gd fmla="*/ 633874 w 6896713" name="connsiteX8"/>
                <a:gd fmla="*/ 5989169 h 6005491" name="connsiteY8"/>
                <a:gd fmla="*/ 607415 w 6896713" name="connsiteX9"/>
                <a:gd fmla="*/ 6005491 h 6005491" name="connsiteY9"/>
                <a:gd fmla="*/ 566458 w 6896713" name="connsiteX10"/>
                <a:gd fmla="*/ 5941603 h 6005491" name="connsiteY10"/>
                <a:gd fmla="*/ 0 w 6896713" name="connsiteX11"/>
                <a:gd fmla="*/ 3912717 h 6005491" name="connsiteY11"/>
                <a:gd fmla="*/ 3912717 w 6896713" name="connsiteX12"/>
                <a:gd fmla="*/ 0 h 6005491" name="connsiteY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b="b" l="l" r="r" t="t"/>
              <a:pathLst>
                <a:path h="6005491" w="6896713">
                  <a:moveTo>
                    <a:pt x="3912717" y="0"/>
                  </a:moveTo>
                  <a:cubicBezTo>
                    <a:pt x="4993184" y="0"/>
                    <a:pt x="5971363" y="437946"/>
                    <a:pt x="6679426" y="1146008"/>
                  </a:cubicBezTo>
                  <a:lnTo>
                    <a:pt x="6896713" y="1385085"/>
                  </a:lnTo>
                  <a:lnTo>
                    <a:pt x="6896713" y="1431256"/>
                  </a:lnTo>
                  <a:lnTo>
                    <a:pt x="6657442" y="1167992"/>
                  </a:lnTo>
                  <a:cubicBezTo>
                    <a:pt x="5955006" y="465555"/>
                    <a:pt x="4984599" y="31089"/>
                    <a:pt x="3912717" y="31089"/>
                  </a:cubicBezTo>
                  <a:cubicBezTo>
                    <a:pt x="1768953" y="31089"/>
                    <a:pt x="31089" y="1768953"/>
                    <a:pt x="31089" y="3912717"/>
                  </a:cubicBezTo>
                  <a:cubicBezTo>
                    <a:pt x="31089" y="4649636"/>
                    <a:pt x="236442" y="5338592"/>
                    <a:pt x="593046" y="5925483"/>
                  </a:cubicBezTo>
                  <a:lnTo>
                    <a:pt x="633874" y="5989169"/>
                  </a:lnTo>
                  <a:lnTo>
                    <a:pt x="607415" y="6005491"/>
                  </a:lnTo>
                  <a:lnTo>
                    <a:pt x="566458" y="5941603"/>
                  </a:lnTo>
                  <a:cubicBezTo>
                    <a:pt x="206998" y="5350013"/>
                    <a:pt x="0" y="4655538"/>
                    <a:pt x="0" y="3912717"/>
                  </a:cubicBezTo>
                  <a:cubicBezTo>
                    <a:pt x="0" y="1751783"/>
                    <a:pt x="1751783" y="0"/>
                    <a:pt x="3912717" y="0"/>
                  </a:cubicBezTo>
                  <a:close/>
                </a:path>
              </a:pathLst>
            </a:custGeom>
            <a:solidFill>
              <a:srgbClr val="FFFFFF">
                <a:alpha val="4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en-US"/>
            </a:p>
          </p:txBody>
        </p: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DF236ECF-9469-429F-B950-E6274E93F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516018" y="331504"/>
              <a:ext cx="6675982" cy="5235326"/>
              <a:chOff x="5516018" y="331504"/>
              <a:chExt cx="6675982" cy="5235326"/>
            </a:xfrm>
          </p:grpSpPr>
          <p:cxnSp>
            <p:nvCxnSpPr>
              <p:cNvPr id="181" name="Straight Connector 180">
                <a:extLst>
                  <a:ext uri="{FF2B5EF4-FFF2-40B4-BE49-F238E27FC236}">
                    <a16:creationId xmlns:a16="http://schemas.microsoft.com/office/drawing/2014/main" id="{ACFB9B6B-3B4B-406C-A9C4-9E15E8EDA9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9266830" y="3315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>
                <a:extLst>
                  <a:ext uri="{FF2B5EF4-FFF2-40B4-BE49-F238E27FC236}">
                    <a16:creationId xmlns:a16="http://schemas.microsoft.com/office/drawing/2014/main" id="{1185F607-E801-4999-8E05-0C8486DAAAE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20000">
                <a:off x="9408861" y="3383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>
                <a:extLst>
                  <a:ext uri="{FF2B5EF4-FFF2-40B4-BE49-F238E27FC236}">
                    <a16:creationId xmlns:a16="http://schemas.microsoft.com/office/drawing/2014/main" id="{2AE80DE6-1860-413C-83A4-3D16C772FC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40000">
                <a:off x="9551700" y="34763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>
                <a:extLst>
                  <a:ext uri="{FF2B5EF4-FFF2-40B4-BE49-F238E27FC236}">
                    <a16:creationId xmlns:a16="http://schemas.microsoft.com/office/drawing/2014/main" id="{BCA67FE0-1324-427A-A3EB-EC0E27E8DA9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360000">
                <a:off x="9688748" y="36808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7426A4D5-E148-458E-81B7-A67551CC529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540000">
                <a:off x="9824866" y="38922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>
                <a:extLst>
                  <a:ext uri="{FF2B5EF4-FFF2-40B4-BE49-F238E27FC236}">
                    <a16:creationId xmlns:a16="http://schemas.microsoft.com/office/drawing/2014/main" id="{5AE534E1-BFC4-4B6F-B4A6-D0331A128D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660000">
                <a:off x="9966867" y="41754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>
                <a:extLst>
                  <a:ext uri="{FF2B5EF4-FFF2-40B4-BE49-F238E27FC236}">
                    <a16:creationId xmlns:a16="http://schemas.microsoft.com/office/drawing/2014/main" id="{F6D2BC14-55E1-4250-A703-26EAE5BEB1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780000">
                <a:off x="10104425" y="4458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>
                <a:extLst>
                  <a:ext uri="{FF2B5EF4-FFF2-40B4-BE49-F238E27FC236}">
                    <a16:creationId xmlns:a16="http://schemas.microsoft.com/office/drawing/2014/main" id="{D28FA0B2-4451-4A40-A6A8-B5B2BFFD22A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900000">
                <a:off x="10240513" y="47948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695551A0-FD49-4C51-9936-31AADCF8F03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080000">
                <a:off x="10373882" y="52435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21AA33D7-B8C3-4A4C-B04C-90496559F62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200000">
                <a:off x="10505632" y="570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EC11C7CB-C8A3-4FA2-8919-4BDE08B8C08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320000">
                <a:off x="10637382" y="62134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04122C9F-7650-4E2A-BBDD-5ED1794298F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440000">
                <a:off x="10760965" y="69043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B2331B0F-4B2B-49FF-B210-A548BEE14B1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620000">
                <a:off x="10888991" y="755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9E66A3B2-EAB9-4D0F-8CC6-133C4B8D269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740000">
                <a:off x="11010193" y="81974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A5D255CC-F767-47F3-9B04-0F597091D8B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860000">
                <a:off x="11129014" y="89566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DE6FFD6E-D10A-4E69-B92A-1C3D4AD900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1980000">
                <a:off x="11249872" y="968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9BAE1242-2228-4493-81B5-F7807B8DAC8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160000">
                <a:off x="11366875" y="10480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7A6A8552-686E-44B0-AA9A-9488BB77FE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280000">
                <a:off x="11474058" y="11315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7C45C190-42DB-4A86-A102-D04A25E1E1F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400000">
                <a:off x="11583303" y="122179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DC2E5DE9-3511-45AE-9F95-710C8211A3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520000">
                <a:off x="11685344" y="132177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53F3C6F6-47A6-4265-878C-5092E932805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700000">
                <a:off x="11787704" y="14176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82B1F3E7-F618-4E13-9E16-7118C45C77D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820000">
                <a:off x="11880859" y="15179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A5E7DF9B-A62B-4C53-A661-B401D7195B9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2940000">
                <a:off x="11969252" y="162743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EEE4847E-481F-4419-AE1F-90DED5344CC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3060000">
                <a:off x="12062016" y="173601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B13E9C09-74A8-40D0-BC37-74CA31F5D0E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074680" y="1910249"/>
                <a:ext cx="117320" cy="82912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B0009143-1101-4DF3-B01E-766F9BE63D3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149943" y="2083594"/>
                <a:ext cx="39676" cy="21436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995E8D24-3C05-4242-92BA-731FDA5AE6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80000">
                <a:off x="9127990" y="33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A40A7CC8-D93E-41C0-8322-8EF549E1A5C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00000">
                <a:off x="8987576" y="33663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0B91F070-941B-4307-9931-156C868BFF8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20000">
                <a:off x="8844859" y="35117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BF90A755-20A8-4274-A4F7-BD624FECFA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40000">
                <a:off x="8706904" y="3657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>
                <a:extLst>
                  <a:ext uri="{FF2B5EF4-FFF2-40B4-BE49-F238E27FC236}">
                    <a16:creationId xmlns:a16="http://schemas.microsoft.com/office/drawing/2014/main" id="{4D87C615-9E34-495E-8406-FAEFC2F845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720000">
                <a:off x="8568008" y="3878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11A383A9-4CA6-4FAB-9F61-C5E53DBF8B2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840000">
                <a:off x="8429112" y="4100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D7B6069C-3205-4BBB-ADDF-D85A07E550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960000">
                <a:off x="8294968" y="4462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98083F5B-DC24-40B3-92D2-BF90631145D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080000">
                <a:off x="8160824" y="48237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1AEA55FF-DDBB-4AA2-ACBD-9A4D56FFCC2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260000">
                <a:off x="8027689" y="53184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2E00B1FB-F492-483C-B4D3-893BE48D29E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380000">
                <a:off x="7894554" y="58132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>
                <a:extLst>
                  <a:ext uri="{FF2B5EF4-FFF2-40B4-BE49-F238E27FC236}">
                    <a16:creationId xmlns:a16="http://schemas.microsoft.com/office/drawing/2014/main" id="{576CFD40-49E1-465A-9B23-F9D980D9A4D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500000">
                <a:off x="7761419" y="63079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5D63EDB7-C852-43C0-9954-6F2196FABE8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620000">
                <a:off x="7636645" y="6898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>
                <a:extLst>
                  <a:ext uri="{FF2B5EF4-FFF2-40B4-BE49-F238E27FC236}">
                    <a16:creationId xmlns:a16="http://schemas.microsoft.com/office/drawing/2014/main" id="{316E726A-0F37-45E3-9BDF-42ECAA68F6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800000">
                <a:off x="7511871" y="75119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>
                <a:extLst>
                  <a:ext uri="{FF2B5EF4-FFF2-40B4-BE49-F238E27FC236}">
                    <a16:creationId xmlns:a16="http://schemas.microsoft.com/office/drawing/2014/main" id="{29E8E54E-8FB5-4650-AD2D-C65F3F53A99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1920000">
                <a:off x="7387899" y="81977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Connector 220">
                <a:extLst>
                  <a:ext uri="{FF2B5EF4-FFF2-40B4-BE49-F238E27FC236}">
                    <a16:creationId xmlns:a16="http://schemas.microsoft.com/office/drawing/2014/main" id="{33018142-C705-4D1B-8C27-83842B8D18F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040000">
                <a:off x="7268530" y="8931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>
                <a:extLst>
                  <a:ext uri="{FF2B5EF4-FFF2-40B4-BE49-F238E27FC236}">
                    <a16:creationId xmlns:a16="http://schemas.microsoft.com/office/drawing/2014/main" id="{4B029D1D-41B1-45D6-8FC5-9EBEEEBD51C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160000">
                <a:off x="7152030" y="9765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>
                <a:extLst>
                  <a:ext uri="{FF2B5EF4-FFF2-40B4-BE49-F238E27FC236}">
                    <a16:creationId xmlns:a16="http://schemas.microsoft.com/office/drawing/2014/main" id="{238CE0A4-BE74-4418-8DB6-FC0A3910293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340000">
                <a:off x="7041695" y="10600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>
                <a:extLst>
                  <a:ext uri="{FF2B5EF4-FFF2-40B4-BE49-F238E27FC236}">
                    <a16:creationId xmlns:a16="http://schemas.microsoft.com/office/drawing/2014/main" id="{C5DC5DB6-FAE4-45E0-A0E5-E613B8D7E1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460000">
                <a:off x="6931360" y="114346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>
                <a:extLst>
                  <a:ext uri="{FF2B5EF4-FFF2-40B4-BE49-F238E27FC236}">
                    <a16:creationId xmlns:a16="http://schemas.microsoft.com/office/drawing/2014/main" id="{3FBB2B3B-650C-4D6B-BA13-A71D6CB8CD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580000">
                <a:off x="6819070" y="123586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>
                <a:extLst>
                  <a:ext uri="{FF2B5EF4-FFF2-40B4-BE49-F238E27FC236}">
                    <a16:creationId xmlns:a16="http://schemas.microsoft.com/office/drawing/2014/main" id="{AA61A363-0BE0-4381-9635-02A60AE9C1F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700000">
                <a:off x="6721359" y="133274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>
                <a:extLst>
                  <a:ext uri="{FF2B5EF4-FFF2-40B4-BE49-F238E27FC236}">
                    <a16:creationId xmlns:a16="http://schemas.microsoft.com/office/drawing/2014/main" id="{F363EFF4-A1A6-4E57-8128-D13002EAD07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2880000">
                <a:off x="6617467" y="1429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>
                <a:extLst>
                  <a:ext uri="{FF2B5EF4-FFF2-40B4-BE49-F238E27FC236}">
                    <a16:creationId xmlns:a16="http://schemas.microsoft.com/office/drawing/2014/main" id="{744B3004-D3A0-4C95-8618-02CD578CCD2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000000">
                <a:off x="6520032" y="15272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48511694-389A-4FA7-950D-D0B63A422C7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120000">
                <a:off x="6429579" y="16416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>
                <a:extLst>
                  <a:ext uri="{FF2B5EF4-FFF2-40B4-BE49-F238E27FC236}">
                    <a16:creationId xmlns:a16="http://schemas.microsoft.com/office/drawing/2014/main" id="{03CF007D-1A35-4653-994F-C5DC685C439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240000">
                <a:off x="6340532" y="1750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E268873C-3BA1-4848-8A1E-55D4416950F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420000">
                <a:off x="6261757" y="18601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6F28B5E8-5EF7-40C6-8012-75E3ADCB416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540000">
                <a:off x="6184144" y="19796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C4DD4F11-6920-4398-88A7-0C571FA3F94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660000">
                <a:off x="6106531" y="20990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>
                <a:extLst>
                  <a:ext uri="{FF2B5EF4-FFF2-40B4-BE49-F238E27FC236}">
                    <a16:creationId xmlns:a16="http://schemas.microsoft.com/office/drawing/2014/main" id="{B87C9D72-9386-43D4-9C27-2B0A676624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780000">
                <a:off x="6043206" y="222255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>
                <a:extLst>
                  <a:ext uri="{FF2B5EF4-FFF2-40B4-BE49-F238E27FC236}">
                    <a16:creationId xmlns:a16="http://schemas.microsoft.com/office/drawing/2014/main" id="{6903FC60-7B4A-4E8D-B64E-A6570168D8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3960000">
                <a:off x="5978913" y="234430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1565646A-F4D1-434F-ACCE-BC14E5D0494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080000">
                <a:off x="5912438" y="24706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EB5384FB-B917-47C4-9BEF-B81DFEE8C2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200000">
                <a:off x="5858875" y="260092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03934C7C-17F3-44A9-96A6-AC1E3AFE016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320000">
                <a:off x="5808182" y="273404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88AF32D4-0DB1-4F6F-8B2B-27519AB902E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500000">
                <a:off x="5773263" y="28668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39">
                <a:extLst>
                  <a:ext uri="{FF2B5EF4-FFF2-40B4-BE49-F238E27FC236}">
                    <a16:creationId xmlns:a16="http://schemas.microsoft.com/office/drawing/2014/main" id="{E8FB5CFF-2F83-4320-9CD0-CCD78775EC5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620000">
                <a:off x="5735963" y="300206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>
                <a:extLst>
                  <a:ext uri="{FF2B5EF4-FFF2-40B4-BE49-F238E27FC236}">
                    <a16:creationId xmlns:a16="http://schemas.microsoft.com/office/drawing/2014/main" id="{C85CC5D7-8944-4B99-92D2-D827AB9C4F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740000">
                <a:off x="5700105" y="31389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F55CCF6E-2B52-4B36-872D-542D0CDD70B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4860000">
                <a:off x="5665939" y="327548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2">
                <a:extLst>
                  <a:ext uri="{FF2B5EF4-FFF2-40B4-BE49-F238E27FC236}">
                    <a16:creationId xmlns:a16="http://schemas.microsoft.com/office/drawing/2014/main" id="{12D2E4E5-D86C-41AF-B664-F7E0773984A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040000">
                <a:off x="5644476" y="341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1B38EA97-5B13-4977-B58D-0B28E2D8BA8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160000">
                <a:off x="5626530" y="3554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>
                <a:extLst>
                  <a:ext uri="{FF2B5EF4-FFF2-40B4-BE49-F238E27FC236}">
                    <a16:creationId xmlns:a16="http://schemas.microsoft.com/office/drawing/2014/main" id="{0CC35DD3-5BF6-4C99-93A1-C0F5ACAB7A4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280000">
                <a:off x="5616429" y="36918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>
                <a:extLst>
                  <a:ext uri="{FF2B5EF4-FFF2-40B4-BE49-F238E27FC236}">
                    <a16:creationId xmlns:a16="http://schemas.microsoft.com/office/drawing/2014/main" id="{A69C8543-88BB-4CDA-8EF5-28506852106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400000">
                <a:off x="5611319" y="38353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6">
                <a:extLst>
                  <a:ext uri="{FF2B5EF4-FFF2-40B4-BE49-F238E27FC236}">
                    <a16:creationId xmlns:a16="http://schemas.microsoft.com/office/drawing/2014/main" id="{A091AE30-82E9-4674-9E65-5042AB251C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580000">
                <a:off x="5608540" y="397572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>
                <a:extLst>
                  <a:ext uri="{FF2B5EF4-FFF2-40B4-BE49-F238E27FC236}">
                    <a16:creationId xmlns:a16="http://schemas.microsoft.com/office/drawing/2014/main" id="{9A3D2800-7BCF-4C76-9CCD-6962D5E5E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700000">
                <a:off x="5605761" y="41160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2AD91264-05B7-4454-AE8C-BAC45B33175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820000">
                <a:off x="5624195" y="425421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>
                <a:extLst>
                  <a:ext uri="{FF2B5EF4-FFF2-40B4-BE49-F238E27FC236}">
                    <a16:creationId xmlns:a16="http://schemas.microsoft.com/office/drawing/2014/main" id="{2047D64C-CE38-4EDA-8EA5-8A805D525A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5940000">
                <a:off x="5642629" y="43923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A3C33408-5D0E-4DE4-8945-9001979D3E8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120000">
                <a:off x="5654818" y="45363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>
                <a:extLst>
                  <a:ext uri="{FF2B5EF4-FFF2-40B4-BE49-F238E27FC236}">
                    <a16:creationId xmlns:a16="http://schemas.microsoft.com/office/drawing/2014/main" id="{E1AE14B5-3844-4A66-A8BC-CD8538C5624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240000">
                <a:off x="5684446" y="467136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Straight Connector 252">
                <a:extLst>
                  <a:ext uri="{FF2B5EF4-FFF2-40B4-BE49-F238E27FC236}">
                    <a16:creationId xmlns:a16="http://schemas.microsoft.com/office/drawing/2014/main" id="{5F78B15A-17F2-474B-A6B5-34B225EBA05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360000">
                <a:off x="5714074" y="48087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Straight Connector 253">
                <a:extLst>
                  <a:ext uri="{FF2B5EF4-FFF2-40B4-BE49-F238E27FC236}">
                    <a16:creationId xmlns:a16="http://schemas.microsoft.com/office/drawing/2014/main" id="{114C9FE9-2E7D-466C-978D-713D0A6624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480000">
                <a:off x="5748464" y="49484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Straight Connector 254">
                <a:extLst>
                  <a:ext uri="{FF2B5EF4-FFF2-40B4-BE49-F238E27FC236}">
                    <a16:creationId xmlns:a16="http://schemas.microsoft.com/office/drawing/2014/main" id="{882ACEF4-C446-4969-92B5-8649558C27D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660000">
                <a:off x="5792091" y="507760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Straight Connector 255">
                <a:extLst>
                  <a:ext uri="{FF2B5EF4-FFF2-40B4-BE49-F238E27FC236}">
                    <a16:creationId xmlns:a16="http://schemas.microsoft.com/office/drawing/2014/main" id="{DDA39D67-86FF-418E-9876-AB14AFD7933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780000">
                <a:off x="5847441" y="52112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Connector 256">
                <a:extLst>
                  <a:ext uri="{FF2B5EF4-FFF2-40B4-BE49-F238E27FC236}">
                    <a16:creationId xmlns:a16="http://schemas.microsoft.com/office/drawing/2014/main" id="{2D3BF31F-EEDE-4027-BAE2-CD14B138C54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6900000">
                <a:off x="5900410" y="53424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Straight Connector 257">
                <a:extLst>
                  <a:ext uri="{FF2B5EF4-FFF2-40B4-BE49-F238E27FC236}">
                    <a16:creationId xmlns:a16="http://schemas.microsoft.com/office/drawing/2014/main" id="{F37BBBCA-15AD-4E11-813C-E58EE564FDB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 rot="-7020000">
                <a:off x="5955760" y="547369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descr="Изображение выглядит как земля, внешний, открыть&#10;&#10;Автоматически созданное описание" id="7" name="Рисунок 7">
            <a:extLst>
              <a:ext uri="{FF2B5EF4-FFF2-40B4-BE49-F238E27FC236}">
                <a16:creationId xmlns:a16="http://schemas.microsoft.com/office/drawing/2014/main" id="{AD23A3B2-57DE-6358-B634-0186436B6C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" r="43"/>
          <a:stretch/>
        </p:blipFill>
        <p:spPr>
          <a:xfrm>
            <a:off x="4469493" y="2806240"/>
            <a:ext cx="2176904" cy="2902537"/>
          </a:xfrm>
          <a:custGeom>
            <a:avLst/>
            <a:gdLst/>
            <a:ahLst/>
            <a:cxnLst/>
            <a:rect b="b" l="l" r="r" t="t"/>
            <a:pathLst>
              <a:path h="2851962" w="2851962">
                <a:moveTo>
                  <a:pt x="1425981" y="0"/>
                </a:moveTo>
                <a:cubicBezTo>
                  <a:pt x="2213529" y="0"/>
                  <a:pt x="2851962" y="638433"/>
                  <a:pt x="2851962" y="1425981"/>
                </a:cubicBezTo>
                <a:cubicBezTo>
                  <a:pt x="2851962" y="2213529"/>
                  <a:pt x="2213529" y="2851962"/>
                  <a:pt x="1425981" y="2851962"/>
                </a:cubicBezTo>
                <a:cubicBezTo>
                  <a:pt x="638433" y="2851962"/>
                  <a:pt x="0" y="2213529"/>
                  <a:pt x="0" y="1425981"/>
                </a:cubicBezTo>
                <a:cubicBezTo>
                  <a:pt x="0" y="638433"/>
                  <a:pt x="638433" y="0"/>
                  <a:pt x="1425981" y="0"/>
                </a:cubicBezTo>
                <a:close/>
              </a:path>
            </a:pathLst>
          </a:custGeom>
        </p:spPr>
      </p:pic>
      <p:pic>
        <p:nvPicPr>
          <p:cNvPr descr="Изображение выглядит как небо&#10;&#10;Автоматически созданное описание" id="6" name="Рисунок 6">
            <a:extLst>
              <a:ext uri="{FF2B5EF4-FFF2-40B4-BE49-F238E27FC236}">
                <a16:creationId xmlns:a16="http://schemas.microsoft.com/office/drawing/2014/main" id="{764909C1-F8ED-F508-9CDC-26753A75CF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" r="-57"/>
          <a:stretch/>
        </p:blipFill>
        <p:spPr>
          <a:xfrm>
            <a:off x="6041691" y="-3863"/>
            <a:ext cx="3099565" cy="3445946"/>
          </a:xfrm>
          <a:custGeom>
            <a:avLst/>
            <a:gdLst/>
            <a:ahLst/>
            <a:cxnLst/>
            <a:rect b="b" l="l" r="r" t="t"/>
            <a:pathLst>
              <a:path h="3867534" w="4638368">
                <a:moveTo>
                  <a:pt x="303228" y="0"/>
                </a:moveTo>
                <a:lnTo>
                  <a:pt x="4638368" y="0"/>
                </a:lnTo>
                <a:lnTo>
                  <a:pt x="4638368" y="2952747"/>
                </a:lnTo>
                <a:lnTo>
                  <a:pt x="4585825" y="3013864"/>
                </a:lnTo>
                <a:cubicBezTo>
                  <a:pt x="4103088" y="3538671"/>
                  <a:pt x="3410622" y="3867534"/>
                  <a:pt x="2641346" y="3867534"/>
                </a:cubicBezTo>
                <a:cubicBezTo>
                  <a:pt x="1182571" y="3867534"/>
                  <a:pt x="0" y="2684963"/>
                  <a:pt x="0" y="1226188"/>
                </a:cubicBezTo>
                <a:cubicBezTo>
                  <a:pt x="0" y="815907"/>
                  <a:pt x="93544" y="427475"/>
                  <a:pt x="260466" y="81056"/>
                </a:cubicBezTo>
                <a:close/>
              </a:path>
            </a:pathLst>
          </a:custGeom>
        </p:spPr>
      </p:pic>
      <p:pic>
        <p:nvPicPr>
          <p:cNvPr descr="Изображение выглядит как внешний, транспорт&#10;&#10;Автоматически созданное описание" id="4" name="Рисунок 5">
            <a:extLst>
              <a:ext uri="{FF2B5EF4-FFF2-40B4-BE49-F238E27FC236}">
                <a16:creationId xmlns:a16="http://schemas.microsoft.com/office/drawing/2014/main" id="{8DF4C716-607E-709E-3BCC-AF769D3C102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-4" r="230"/>
          <a:stretch/>
        </p:blipFill>
        <p:spPr>
          <a:xfrm>
            <a:off x="6666099" y="4144246"/>
            <a:ext cx="2477225" cy="2717299"/>
          </a:xfrm>
          <a:custGeom>
            <a:avLst/>
            <a:gdLst/>
            <a:ahLst/>
            <a:cxnLst/>
            <a:rect b="b" l="l" r="r" t="t"/>
            <a:pathLst>
              <a:path h="2500842" w="3039855">
                <a:moveTo>
                  <a:pt x="1663658" y="0"/>
                </a:moveTo>
                <a:cubicBezTo>
                  <a:pt x="2180490" y="0"/>
                  <a:pt x="2642278" y="235674"/>
                  <a:pt x="2947417" y="605417"/>
                </a:cubicBezTo>
                <a:lnTo>
                  <a:pt x="3039855" y="729032"/>
                </a:lnTo>
                <a:lnTo>
                  <a:pt x="3039855" y="2500842"/>
                </a:lnTo>
                <a:lnTo>
                  <a:pt x="226952" y="2500842"/>
                </a:lnTo>
                <a:lnTo>
                  <a:pt x="155401" y="2366679"/>
                </a:lnTo>
                <a:cubicBezTo>
                  <a:pt x="55691" y="2153127"/>
                  <a:pt x="0" y="1914896"/>
                  <a:pt x="0" y="1663658"/>
                </a:cubicBezTo>
                <a:cubicBezTo>
                  <a:pt x="0" y="744845"/>
                  <a:pt x="744845" y="0"/>
                  <a:pt x="166365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398554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36904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>
                <a:latin typeface="Times New Roman"/>
                <a:cs typeface="Times New Roman"/>
              </a:rPr>
              <a:t>Ещё люди создали искусственные спутники, летающие вокруг Земли. Спутники следят за обстановкой на Земле, передают данные о погоде, передвижениях морских судов, Спутники также передают сигналы на наши любимые с вами телевизоры и телефоны через антенны, располагающиеся на крышах. И все это уже не фантастика, а реальность.</a:t>
            </a:r>
          </a:p>
        </p:txBody>
      </p:sp>
      <p:pic>
        <p:nvPicPr>
          <p:cNvPr id="6" name="Рисунок 6" descr="Изображение выглядит как снег, внешний, спутник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id="{DCE6802E-2E5D-7B3F-C249-A4F9B806F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6225" y="3030858"/>
            <a:ext cx="4916203" cy="3482116"/>
          </a:xfrm>
          <a:prstGeom prst="rect">
            <a:avLst/>
          </a:prstGeom>
        </p:spPr>
      </p:pic>
      <p:pic>
        <p:nvPicPr>
          <p:cNvPr id="5" name="Рисунок 5" descr="Изображение выглядит как спутник, шлем&#10;&#10;Автоматически созданное описание">
            <a:extLst>
              <a:ext uri="{FF2B5EF4-FFF2-40B4-BE49-F238E27FC236}">
                <a16:creationId xmlns:a16="http://schemas.microsoft.com/office/drawing/2014/main" id="{F3DE0E24-0428-F324-116B-0FDBDC28FC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7432" y="1716159"/>
            <a:ext cx="5186864" cy="3475293"/>
          </a:xfrm>
        </p:spPr>
      </p:pic>
    </p:spTree>
    <p:extLst>
      <p:ext uri="{BB962C8B-B14F-4D97-AF65-F5344CB8AC3E}">
        <p14:creationId xmlns:p14="http://schemas.microsoft.com/office/powerpoint/2010/main" val="1311058804"/>
      </p:ext>
    </p:extLst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942814" y="2399250"/>
            <a:ext cx="2780072" cy="1608124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dirty="0" lang="ru-RU" sz="1800">
                <a:latin typeface="Times New Roman"/>
                <a:cs typeface="Times New Roman"/>
              </a:rPr>
              <a:t>Мы не знаем, какие чудесные космические открытия ждут нас в будущем? Возможно, когда вы станете взрослыми, то сможете путешествовать между планетами и отдыхать,  не на море, а на другой планете! </a:t>
            </a:r>
            <a:br>
              <a:rPr dirty="0" lang="ru-RU" sz="1800">
                <a:latin typeface="Times New Roman"/>
              </a:rPr>
            </a:br>
            <a:r>
              <a:rPr dirty="0" lang="ru-RU" sz="1800">
                <a:latin typeface="Times New Roman"/>
                <a:cs typeface="Times New Roman"/>
              </a:rPr>
              <a:t>А может даже познакомитесь с другими  жителями планет!?</a:t>
            </a:r>
            <a:br>
              <a:rPr dirty="0" lang="ru-RU" sz="900">
                <a:latin typeface="Times New Roman"/>
              </a:rPr>
            </a:br>
            <a:endParaRPr lang="ru-RU" sz="900">
              <a:latin typeface="Times New Roman"/>
              <a:cs typeface="Times New Roman"/>
            </a:endParaRPr>
          </a:p>
        </p:txBody>
      </p:sp>
      <p:pic>
        <p:nvPicPr>
          <p:cNvPr descr="Изображение выглядит как внешний, наружный объект, природа, ночь&#10;&#10;Автоматически созданное описание" id="5" name="Рисунок 5">
            <a:extLst>
              <a:ext uri="{FF2B5EF4-FFF2-40B4-BE49-F238E27FC236}">
                <a16:creationId xmlns:a16="http://schemas.microsoft.com/office/drawing/2014/main" id="{B8F2E9F8-E068-2596-F47E-8FC1ADE993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-2" r="37"/>
          <a:stretch/>
        </p:blipFill>
        <p:spPr>
          <a:xfrm>
            <a:off x="20" y="975"/>
            <a:ext cx="56646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057165"/>
      </p:ext>
    </p:extLst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Изображение выглядит как человек, небо, внешний, мальчик&#10;&#10;Автоматически созданное описание" id="7" name="Рисунок 7">
            <a:extLst>
              <a:ext uri="{FF2B5EF4-FFF2-40B4-BE49-F238E27FC236}">
                <a16:creationId xmlns:a16="http://schemas.microsoft.com/office/drawing/2014/main" id="{12ED3E16-56CE-5A6E-E195-DEFCE12F66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20"/>
          <a:stretch/>
        </p:blipFill>
        <p:spPr>
          <a:xfrm>
            <a:off x="20" y="975"/>
            <a:ext cx="5664688" cy="6858000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89152655-F552-53C2-0214-71B6F6711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26" y="1391078"/>
            <a:ext cx="2780072" cy="3972232"/>
          </a:xfrm>
        </p:spPr>
        <p:txBody>
          <a:bodyPr anchor="ctr" bIns="45720" lIns="91440" rIns="91440" rtlCol="0" tIns="45720" vert="horz">
            <a:noAutofit/>
          </a:bodyPr>
          <a:lstStyle/>
          <a:p>
            <a:pPr>
              <a:lnSpc>
                <a:spcPct val="90000"/>
              </a:lnSpc>
            </a:pPr>
            <a:r>
              <a:rPr dirty="0" lang="ru-RU">
                <a:latin typeface="Times New Roman"/>
                <a:ea typeface="+mn-lt"/>
                <a:cs typeface="+mn-lt"/>
              </a:rPr>
              <a:t>Береги свою планету!</a:t>
            </a:r>
            <a:br>
              <a:rPr dirty="0" lang="ru-RU">
                <a:latin typeface="Times New Roman"/>
                <a:ea typeface="+mn-lt"/>
                <a:cs typeface="+mn-lt"/>
              </a:rPr>
            </a:br>
            <a:r>
              <a:rPr dirty="0" lang="ru-RU">
                <a:latin typeface="Times New Roman"/>
                <a:ea typeface="+mn-lt"/>
                <a:cs typeface="+mn-lt"/>
              </a:rPr>
              <a:t>Есть одна планета-сад.</a:t>
            </a:r>
            <a:br>
              <a:rPr dirty="0" lang="ru-RU">
                <a:latin typeface="Times New Roman"/>
                <a:ea typeface="+mn-lt"/>
                <a:cs typeface="+mn-lt"/>
              </a:rPr>
            </a:br>
            <a:r>
              <a:rPr dirty="0" lang="ru-RU">
                <a:latin typeface="Times New Roman"/>
                <a:ea typeface="+mn-lt"/>
                <a:cs typeface="+mn-lt"/>
              </a:rPr>
              <a:t>В этом космосе холодном</a:t>
            </a:r>
            <a:br>
              <a:rPr dirty="0" lang="ru-RU">
                <a:latin typeface="Times New Roman"/>
                <a:ea typeface="+mn-lt"/>
                <a:cs typeface="+mn-lt"/>
              </a:rPr>
            </a:br>
            <a:r>
              <a:rPr dirty="0" lang="ru-RU">
                <a:latin typeface="Times New Roman"/>
                <a:ea typeface="+mn-lt"/>
                <a:cs typeface="+mn-lt"/>
              </a:rPr>
              <a:t>Только здесь леса шумят,</a:t>
            </a:r>
            <a:br>
              <a:rPr dirty="0" lang="ru-RU">
                <a:latin typeface="Times New Roman"/>
                <a:ea typeface="+mn-lt"/>
                <a:cs typeface="+mn-lt"/>
              </a:rPr>
            </a:br>
            <a:r>
              <a:rPr dirty="0" lang="ru-RU">
                <a:latin typeface="Times New Roman"/>
                <a:ea typeface="+mn-lt"/>
                <a:cs typeface="+mn-lt"/>
              </a:rPr>
              <a:t>Птиц скликая перелетных.</a:t>
            </a:r>
            <a:br>
              <a:rPr dirty="0" lang="ru-RU">
                <a:latin typeface="Times New Roman"/>
                <a:ea typeface="+mn-lt"/>
                <a:cs typeface="+mn-lt"/>
              </a:rPr>
            </a:br>
            <a:r>
              <a:rPr dirty="0" lang="ru-RU">
                <a:latin typeface="Times New Roman"/>
                <a:ea typeface="+mn-lt"/>
                <a:cs typeface="+mn-lt"/>
              </a:rPr>
              <a:t>И стрекозы только тут</a:t>
            </a:r>
            <a:br>
              <a:rPr dirty="0" lang="ru-RU">
                <a:latin typeface="Times New Roman"/>
                <a:ea typeface="+mn-lt"/>
                <a:cs typeface="+mn-lt"/>
              </a:rPr>
            </a:br>
            <a:r>
              <a:rPr dirty="0" lang="ru-RU">
                <a:latin typeface="Times New Roman"/>
                <a:ea typeface="+mn-lt"/>
                <a:cs typeface="+mn-lt"/>
              </a:rPr>
              <a:t>В речку смотрят удивленно.</a:t>
            </a:r>
            <a:br>
              <a:rPr dirty="0" lang="ru-RU">
                <a:latin typeface="Times New Roman"/>
                <a:ea typeface="+mn-lt"/>
                <a:cs typeface="+mn-lt"/>
              </a:rPr>
            </a:br>
            <a:r>
              <a:rPr dirty="0" lang="ru-RU">
                <a:latin typeface="Times New Roman"/>
                <a:ea typeface="+mn-lt"/>
                <a:cs typeface="+mn-lt"/>
              </a:rPr>
              <a:t>Береги свою планету – </a:t>
            </a:r>
            <a:br>
              <a:rPr dirty="0" lang="ru-RU">
                <a:latin typeface="Times New Roman"/>
                <a:ea typeface="+mn-lt"/>
                <a:cs typeface="+mn-lt"/>
              </a:rPr>
            </a:br>
            <a:r>
              <a:rPr dirty="0" lang="ru-RU">
                <a:latin typeface="Times New Roman"/>
                <a:ea typeface="+mn-lt"/>
                <a:cs typeface="+mn-lt"/>
              </a:rPr>
              <a:t>Ведь другой на свете нет! </a:t>
            </a:r>
          </a:p>
          <a:p>
            <a:pPr>
              <a:lnSpc>
                <a:spcPct val="90000"/>
              </a:lnSpc>
              <a:buClr>
                <a:srgbClr val="FFFFFF"/>
              </a:buClr>
            </a:pPr>
            <a:endParaRPr lang="ru-RU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3917044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1354" y="1965554"/>
            <a:ext cx="3914775" cy="1456267"/>
          </a:xfrm>
        </p:spPr>
        <p:txBody>
          <a:bodyPr anchor="ctr" bIns="45720" lIns="91440" rIns="91440" rtlCol="0" tIns="45720" vert="horz">
            <a:noAutofit/>
          </a:bodyPr>
          <a:lstStyle/>
          <a:p>
            <a:pPr>
              <a:lnSpc>
                <a:spcPct val="90000"/>
              </a:lnSpc>
            </a:pPr>
            <a:r>
              <a:rPr dirty="0" lang="ru-RU" sz="1800">
                <a:latin typeface="Times New Roman"/>
                <a:cs typeface="Times New Roman"/>
              </a:rPr>
              <a:t>Когда мы смотрим на темное небо, то можем увидеть много звезд. </a:t>
            </a:r>
            <a:br>
              <a:rPr dirty="0" lang="ru-RU" sz="1800">
                <a:latin typeface="Times New Roman"/>
              </a:rPr>
            </a:br>
            <a:r>
              <a:rPr dirty="0" lang="ru-RU" sz="1800">
                <a:latin typeface="Times New Roman"/>
                <a:cs typeface="Times New Roman"/>
              </a:rPr>
              <a:t>Они нам кажутся такими маленькими, но на самом деле звезды - это огромные светящиеся газовые шары, как наше Солнце. </a:t>
            </a:r>
            <a:br>
              <a:rPr dirty="0" lang="ru-RU" sz="1800">
                <a:latin typeface="Times New Roman"/>
              </a:rPr>
            </a:br>
            <a:r>
              <a:rPr dirty="0" lang="ru-RU" sz="1800">
                <a:latin typeface="Times New Roman"/>
                <a:cs typeface="Times New Roman"/>
              </a:rPr>
              <a:t>Звезды от нас находятся очень далеко, даже космический корабль не может до них долететь, поэтому они кажутся нам точками на небе.</a:t>
            </a:r>
          </a:p>
        </p:txBody>
      </p:sp>
      <p:pic>
        <p:nvPicPr>
          <p:cNvPr descr="Изображение выглядит как трава, природа, наружный объект, ночное небо&#10;&#10;Автоматически созданное описание" id="5" name="Рисунок 5">
            <a:extLst>
              <a:ext uri="{FF2B5EF4-FFF2-40B4-BE49-F238E27FC236}">
                <a16:creationId xmlns:a16="http://schemas.microsoft.com/office/drawing/2014/main" id="{E25F625C-7FEE-92FA-7E86-6951ADF1A9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" r="-9"/>
          <a:stretch/>
        </p:blipFill>
        <p:spPr>
          <a:xfrm>
            <a:off x="4318826" y="569561"/>
            <a:ext cx="4441675" cy="5711101"/>
          </a:xfrm>
          <a:prstGeom prst="roundRect">
            <a:avLst>
              <a:gd fmla="val 4380" name="adj"/>
            </a:avLst>
          </a:prstGeom>
          <a:ln cap="sq" cmpd="dbl" w="50800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b="50000" l="50000" r="50000" t="50000"/>
              </a:path>
              <a:tileRect/>
            </a:gra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9669444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13596" y="2608763"/>
            <a:ext cx="3860797" cy="1641987"/>
          </a:xfrm>
        </p:spPr>
        <p:txBody>
          <a:bodyPr anchor="ctr" bIns="45720" lIns="91440" rIns="91440" rtlCol="0" tIns="45720" vert="horz">
            <a:noAutofit/>
          </a:bodyPr>
          <a:lstStyle/>
          <a:p>
            <a:pPr>
              <a:lnSpc>
                <a:spcPct val="90000"/>
              </a:lnSpc>
            </a:pPr>
            <a:r>
              <a:rPr dirty="0" lang="ru-RU" sz="1800">
                <a:latin typeface="Times New Roman"/>
                <a:cs typeface="Times New Roman"/>
              </a:rPr>
              <a:t>Самой близкой к нам звездой является Солнце, </a:t>
            </a:r>
            <a:br>
              <a:rPr dirty="0" lang="ru-RU" sz="1800">
                <a:latin typeface="Times New Roman"/>
              </a:rPr>
            </a:br>
            <a:r>
              <a:rPr dirty="0" lang="ru-RU" sz="1800">
                <a:latin typeface="Times New Roman"/>
                <a:cs typeface="Times New Roman"/>
              </a:rPr>
              <a:t>вокруг которого движутся 8 планет: </a:t>
            </a:r>
            <a:br>
              <a:rPr dirty="0" lang="ru-RU" sz="1800">
                <a:latin typeface="Times New Roman"/>
              </a:rPr>
            </a:br>
            <a:r>
              <a:rPr dirty="0" lang="ru-RU" sz="1800">
                <a:latin typeface="Times New Roman"/>
                <a:cs typeface="Times New Roman"/>
              </a:rPr>
              <a:t>Меркурий, Венера, Земля, Марс, Юпитер, Сатурн, Нептун и Уран. </a:t>
            </a:r>
            <a:br>
              <a:rPr dirty="0" lang="ru-RU" sz="1800">
                <a:latin typeface="Times New Roman"/>
              </a:rPr>
            </a:br>
            <a:r>
              <a:rPr dirty="0" lang="ru-RU" sz="1800">
                <a:latin typeface="Times New Roman"/>
                <a:cs typeface="Times New Roman"/>
              </a:rPr>
              <a:t>Путь, по которому они двигаются вокруг Солнца, называется орбитой.</a:t>
            </a:r>
            <a:br>
              <a:rPr dirty="0" lang="ru-RU" sz="1800">
                <a:latin typeface="Times New Roman"/>
              </a:rPr>
            </a:br>
            <a:r>
              <a:rPr dirty="0" lang="ru-RU" sz="1800">
                <a:latin typeface="Times New Roman"/>
                <a:cs typeface="Times New Roman"/>
              </a:rPr>
              <a:t>Солнце – это самая главная звезда, от неё зависит жизнь нашей планеты. И растениям , и животным, и людям необходим солнечный свет</a:t>
            </a:r>
          </a:p>
        </p:txBody>
      </p:sp>
      <p:pic>
        <p:nvPicPr>
          <p:cNvPr descr="Изображение выглядит как звезда, темный, наружный объект, поверхность&#10;&#10;Автоматически созданное описание" id="6" name="Рисунок 6">
            <a:extLst>
              <a:ext uri="{FF2B5EF4-FFF2-40B4-BE49-F238E27FC236}">
                <a16:creationId xmlns:a16="http://schemas.microsoft.com/office/drawing/2014/main" id="{2AA72BD7-BB6A-B7C7-56E2-35C9686CAD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1"/>
          <a:stretch/>
        </p:blipFill>
        <p:spPr>
          <a:xfrm>
            <a:off x="20" y="975"/>
            <a:ext cx="45719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955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3819" y="2702915"/>
            <a:ext cx="2984404" cy="1453363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1800" dirty="0">
                <a:latin typeface="Times New Roman"/>
                <a:cs typeface="Times New Roman"/>
              </a:rPr>
              <a:t>Считалочка, которая помогает запомнить названия и порядок планет:</a:t>
            </a:r>
            <a:br>
              <a:rPr lang="ru-RU" sz="1800" dirty="0">
                <a:latin typeface="Times New Roman"/>
              </a:rPr>
            </a:br>
            <a:br>
              <a:rPr lang="ru-RU" sz="1800" dirty="0">
                <a:latin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На Луне жил звездочёт</a:t>
            </a:r>
            <a:br>
              <a:rPr lang="ru-RU" sz="1800" dirty="0">
                <a:latin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Он планетам вёл учёт:</a:t>
            </a:r>
            <a:br>
              <a:rPr lang="ru-RU" sz="1800" dirty="0">
                <a:latin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МЕРКУРИЙ — раз,</a:t>
            </a:r>
            <a:br>
              <a:rPr lang="ru-RU" sz="1800" dirty="0">
                <a:latin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ВЕНЕРА — два-с,</a:t>
            </a:r>
            <a:br>
              <a:rPr lang="ru-RU" sz="1800" dirty="0">
                <a:latin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Три — ЗЕМЛЯ,</a:t>
            </a:r>
            <a:br>
              <a:rPr lang="ru-RU" sz="1800" dirty="0">
                <a:latin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Четыре — МАРС,</a:t>
            </a:r>
            <a:br>
              <a:rPr lang="ru-RU" sz="1800" dirty="0">
                <a:latin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Пять — ЮПИТЕР,</a:t>
            </a:r>
            <a:br>
              <a:rPr lang="ru-RU" sz="1800" dirty="0">
                <a:latin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Шесть — САТУРН,</a:t>
            </a:r>
            <a:br>
              <a:rPr lang="ru-RU" sz="1800" dirty="0">
                <a:latin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Семь — УРАН,</a:t>
            </a:r>
            <a:br>
              <a:rPr lang="ru-RU" sz="1800" dirty="0">
                <a:latin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Восемь — НЕПТУН,</a:t>
            </a:r>
            <a:br>
              <a:rPr lang="ru-RU" sz="1800" dirty="0">
                <a:latin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Девять — дальше всех ПЛУТОН,</a:t>
            </a:r>
            <a:br>
              <a:rPr lang="ru-RU" sz="1800" dirty="0">
                <a:latin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Кто не видит — выйди вон!</a:t>
            </a:r>
            <a:br>
              <a:rPr lang="ru-RU" sz="1800" dirty="0">
                <a:latin typeface="Times New Roman"/>
              </a:rPr>
            </a:br>
            <a:br>
              <a:rPr lang="ru-RU" sz="1800" dirty="0">
                <a:latin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(Я. Аким)</a:t>
            </a:r>
          </a:p>
        </p:txBody>
      </p:sp>
      <p:pic>
        <p:nvPicPr>
          <p:cNvPr id="7" name="Рисунок 5" descr="Изображение выглядит как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D3FAA034-1351-5036-52B6-C1CECE07D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5330" y="1835863"/>
            <a:ext cx="5023678" cy="278066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9337926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35368" y="2608763"/>
            <a:ext cx="3860797" cy="164198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dirty="0" lang="ru-RU" sz="1800">
                <a:latin typeface="Times New Roman"/>
                <a:cs typeface="Times New Roman"/>
              </a:rPr>
              <a:t>Из всех планет Солнечной системы жить мы можем только на Земле, потому что здесь есть воздух, вода, и здесь нужная нам для жизни температура. Если посмотреть на нашу планету из космоса, она кажется голубой. На ней видны океаны и материки .</a:t>
            </a:r>
          </a:p>
        </p:txBody>
      </p:sp>
      <p:pic>
        <p:nvPicPr>
          <p:cNvPr id="5123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"/>
          <a:stretch/>
        </p:blipFill>
        <p:spPr bwMode="auto">
          <a:xfrm>
            <a:off x="20" y="975"/>
            <a:ext cx="45719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6219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16632"/>
            <a:ext cx="8136904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>
                <a:latin typeface="Times New Roman"/>
                <a:cs typeface="Times New Roman"/>
              </a:rPr>
              <a:t>Луна, что светит ночью на небе – это спутник нашей планеты. </a:t>
            </a:r>
            <a:br>
              <a:rPr lang="ru-RU" sz="1800" dirty="0">
                <a:latin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Спутник – это тот, кто идет рядом. Луна вращается вокруг Земли. </a:t>
            </a:r>
            <a:br>
              <a:rPr lang="ru-RU" sz="1800" dirty="0">
                <a:latin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по космическим меркам Луна находится очень близко от нас, </a:t>
            </a:r>
            <a:br>
              <a:rPr lang="ru-RU" sz="1800" dirty="0">
                <a:latin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всего в 3 днях полета на ракете. </a:t>
            </a:r>
          </a:p>
        </p:txBody>
      </p:sp>
      <p:pic>
        <p:nvPicPr>
          <p:cNvPr id="14" name="Рисунок 14" descr="Изображение выглядит как черный, пушечное ядро, метательный снаряд, закрыть&#10;&#10;Автоматически созданное описание">
            <a:extLst>
              <a:ext uri="{FF2B5EF4-FFF2-40B4-BE49-F238E27FC236}">
                <a16:creationId xmlns:a16="http://schemas.microsoft.com/office/drawing/2014/main" id="{0AD11186-7601-EE9F-AC19-54E3854D1E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1700" y="1298942"/>
            <a:ext cx="5335383" cy="5326691"/>
          </a:xfrm>
        </p:spPr>
      </p:pic>
    </p:spTree>
    <p:extLst>
      <p:ext uri="{BB962C8B-B14F-4D97-AF65-F5344CB8AC3E}">
        <p14:creationId xmlns:p14="http://schemas.microsoft.com/office/powerpoint/2010/main" val="312646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08104" y="4005064"/>
            <a:ext cx="3528392" cy="2304256"/>
          </a:xfrm>
        </p:spPr>
        <p:txBody>
          <a:bodyPr/>
          <a:lstStyle/>
          <a:p>
            <a:pPr algn="ctr"/>
            <a:r>
              <a:rPr lang="ru-RU" sz="1800" dirty="0">
                <a:latin typeface="Times New Roman"/>
                <a:cs typeface="Times New Roman"/>
              </a:rPr>
              <a:t>Космос безграничен. Кроме звезд и планет в нем существуют ещё кометы, астероиды, галактики, метеориты</a:t>
            </a:r>
            <a:br>
              <a:rPr lang="ru-RU" sz="1800" dirty="0">
                <a:latin typeface="Times New Roman"/>
              </a:rPr>
            </a:br>
            <a:endParaRPr lang="ru-RU" sz="1800">
              <a:latin typeface="Times New Roman"/>
              <a:cs typeface="Times New Roman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51520" y="116632"/>
            <a:ext cx="3456384" cy="2952328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257600"/>
            <a:ext cx="540060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19133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1" name="Picture 3" descr="F:\ЛЕНА\САДИК\Занятия\Космос\1452011454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-2767"/>
            <a:ext cx="515115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580"/>
            <a:ext cx="4131072" cy="3266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1136599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951506" y="2625242"/>
            <a:ext cx="2780072" cy="1608124"/>
          </a:xfrm>
        </p:spPr>
        <p:txBody>
          <a:bodyPr anchor="ctr" bIns="45720" lIns="91440" rIns="91440" rtlCol="0" tIns="45720" vert="horz">
            <a:noAutofit/>
          </a:bodyPr>
          <a:lstStyle/>
          <a:p>
            <a:pPr>
              <a:lnSpc>
                <a:spcPct val="90000"/>
              </a:lnSpc>
            </a:pPr>
            <a:r>
              <a:rPr dirty="0" lang="ru-RU" sz="1800">
                <a:latin typeface="Times New Roman"/>
                <a:cs typeface="Times New Roman"/>
              </a:rPr>
              <a:t>Ещё с давних времен люди хотели узнать, что же такое Космос, как выглядят звезды вблизи, можно ли жить на других планетах. </a:t>
            </a:r>
            <a:br>
              <a:rPr dirty="0" lang="ru-RU" sz="1800">
                <a:latin typeface="Times New Roman"/>
              </a:rPr>
            </a:br>
            <a:r>
              <a:rPr dirty="0" lang="ru-RU" sz="1800">
                <a:latin typeface="Times New Roman"/>
                <a:cs typeface="Times New Roman"/>
              </a:rPr>
              <a:t>Учёных, которые наблюдают за звездами и изучают их, называют Астрономы. Но астрономы изучают звезды и планеты  с земли, смотря в свои телескопы. </a:t>
            </a:r>
            <a:br>
              <a:rPr dirty="0" lang="ru-RU" sz="1800">
                <a:latin typeface="Times New Roman"/>
              </a:rPr>
            </a:br>
            <a:r>
              <a:rPr dirty="0" lang="ru-RU" sz="1800">
                <a:latin typeface="Times New Roman"/>
                <a:cs typeface="Times New Roman"/>
              </a:rPr>
              <a:t>А человеку очень хотелось самому полететь в космос. </a:t>
            </a:r>
          </a:p>
        </p:txBody>
      </p:sp>
      <p:pic>
        <p:nvPicPr>
          <p:cNvPr descr="Изображение выглядит как внешний, наружный объект, ночное небо&#10;&#10;Автоматически созданное описание" id="4" name="Рисунок 4">
            <a:extLst>
              <a:ext uri="{FF2B5EF4-FFF2-40B4-BE49-F238E27FC236}">
                <a16:creationId xmlns:a16="http://schemas.microsoft.com/office/drawing/2014/main" id="{73B1E655-E340-5A89-0251-4685E2CDDF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-2" r="56"/>
          <a:stretch/>
        </p:blipFill>
        <p:spPr>
          <a:xfrm>
            <a:off x="20" y="975"/>
            <a:ext cx="56646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223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 descr="Изображение выглядит как текст, черный&#10;&#10;Автоматически созданное описание">
            <a:extLst>
              <a:ext uri="{FF2B5EF4-FFF2-40B4-BE49-F238E27FC236}">
                <a16:creationId xmlns:a16="http://schemas.microsoft.com/office/drawing/2014/main" id="{AFAE355E-6ED1-3A48-FAB3-C61746601D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923" y="4029745"/>
            <a:ext cx="2906573" cy="187548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46929"/>
            <a:ext cx="8496944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>
                <a:latin typeface="Times New Roman"/>
                <a:ea typeface="+mj-lt"/>
                <a:cs typeface="+mj-lt"/>
              </a:rPr>
              <a:t>Первой полетела в космос собака Лайка. Она провела на борту искусственного спутника несколько суток, но ее не смогли вернуть на Землю. В августе 1960 года в космическое путешествие отправились собаки Белка и Стрелка. На корабле были также мыши, насекомые и семена. После полета животные вернулись на родную планету и чувствовали себя прекрасно.</a:t>
            </a:r>
            <a:endParaRPr lang="ru-RU">
              <a:latin typeface="Times New Roman"/>
              <a:cs typeface="Times New Roman"/>
            </a:endParaRPr>
          </a:p>
        </p:txBody>
      </p:sp>
      <p:pic>
        <p:nvPicPr>
          <p:cNvPr id="5" name="Рисунок 5" descr="Изображение выглядит как текст, собака, черный, сиденье&#10;&#10;Автоматически созданное описание">
            <a:extLst>
              <a:ext uri="{FF2B5EF4-FFF2-40B4-BE49-F238E27FC236}">
                <a16:creationId xmlns:a16="http://schemas.microsoft.com/office/drawing/2014/main" id="{AEFDC08A-A60A-8177-2086-BB0AF33B16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78656" y="2370907"/>
            <a:ext cx="2895888" cy="1661659"/>
          </a:xfrm>
        </p:spPr>
      </p:pic>
      <p:pic>
        <p:nvPicPr>
          <p:cNvPr id="6" name="Рисунок 6" descr="Изображение выглядит как собака&#10;&#10;Автоматически созданное описание">
            <a:extLst>
              <a:ext uri="{FF2B5EF4-FFF2-40B4-BE49-F238E27FC236}">
                <a16:creationId xmlns:a16="http://schemas.microsoft.com/office/drawing/2014/main" id="{25CFC224-59ED-1CA5-25A2-F2CB67924D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6067" y="2374115"/>
            <a:ext cx="3008161" cy="35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4292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771</TotalTime>
  <Words>324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Celestial</vt:lpstr>
      <vt:lpstr>Детям о Космосе</vt:lpstr>
      <vt:lpstr>Когда мы смотрим на темное небо, то можем увидеть много звезд.  Они нам кажутся такими маленькими, но на самом деле звезды - это огромные светящиеся газовые шары, как наше Солнце.  Звезды от нас находятся очень далеко, даже космический корабль не может до них долететь, поэтому они кажутся нам точками на небе.</vt:lpstr>
      <vt:lpstr>Самой близкой к нам звездой является Солнце,  вокруг которого движутся 8 планет:  Меркурий, Венера, Земля, Марс, Юпитер, Сатурн, Нептун и Уран.  Путь, по которому они двигаются вокруг Солнца, называется орбитой. Солнце – это самая главная звезда, от неё зависит жизнь нашей планеты. И растениям , и животным, и людям необходим солнечный свет</vt:lpstr>
      <vt:lpstr>Считалочка, которая помогает запомнить названия и порядок планет:  На Луне жил звездочёт Он планетам вёл учёт: МЕРКУРИЙ — раз, ВЕНЕРА — два-с, Три — ЗЕМЛЯ, Четыре — МАРС, Пять — ЮПИТЕР, Шесть — САТУРН, Семь — УРАН, Восемь — НЕПТУН, Девять — дальше всех ПЛУТОН, Кто не видит — выйди вон!  (Я. Аким)</vt:lpstr>
      <vt:lpstr>Из всех планет Солнечной системы жить мы можем только на Земле, потому что здесь есть воздух, вода, и здесь нужная нам для жизни температура. Если посмотреть на нашу планету из космоса, она кажется голубой. На ней видны океаны и материки .</vt:lpstr>
      <vt:lpstr>Луна, что светит ночью на небе – это спутник нашей планеты.  Спутник – это тот, кто идет рядом. Луна вращается вокруг Земли.  по космическим меркам Луна находится очень близко от нас,  всего в 3 днях полета на ракете. </vt:lpstr>
      <vt:lpstr>Космос безграничен. Кроме звезд и планет в нем существуют ещё кометы, астероиды, галактики, метеориты </vt:lpstr>
      <vt:lpstr>Ещё с давних времен люди хотели узнать, что же такое Космос, как выглядят звезды вблизи, можно ли жить на других планетах.  Учёных, которые наблюдают за звездами и изучают их, называют Астрономы. Но астрономы изучают звезды и планеты  с земли, смотря в свои телескопы.  А человеку очень хотелось самому полететь в космос. </vt:lpstr>
      <vt:lpstr>Первой полетела в космос собака Лайка. Она провела на борту искусственного спутника несколько суток, но ее не смогли вернуть на Землю. В августе 1960 года в космическое путешествие отправились собаки Белка и Стрелка. На корабле были также мыши, насекомые и семена. После полета животные вернулись на родную планету и чувствовали себя прекрасно.</vt:lpstr>
      <vt:lpstr>12 апреля 1961 года, на корабле «Восток» отправился в открытый космос Юрий АЛЕКСЕЕВИЧ Гагарин, став космическим первопроходцем для всего человечества. 108 минут проведенные им в космосе открыли дорогу другим исследователям космического пространства. За короткий срок с момента первого полета в космос человек посетил Луну, исследовал почти все планеты Солнечной системы, но тот первый полет был самым трудным и опасным.    С ТЕХ ПОР День космонавтики отмечается в России 12 апреля.</vt:lpstr>
      <vt:lpstr> </vt:lpstr>
      <vt:lpstr> Ещё в космос, вместо людей, отправляют специальных роботов, которых высаживают на поверхность других планет для подробного изучения.  В том числе и на луну. Такой робот называется Луноход. Луноход  был первым роботом - машиной.  </vt:lpstr>
      <vt:lpstr>Ещё люди создали искусственные спутники, летающие вокруг Земли. Спутники следят за обстановкой на Земле, передают данные о погоде, передвижениях морских судов, Спутники также передают сигналы на наши любимые с вами телевизоры и телефоны через антенны, располагающиеся на крышах. И все это уже не фантастика, а реальность.</vt:lpstr>
      <vt:lpstr>Мы не знаем, какие чудесные космические открытия ждут нас в будущем? Возможно, когда вы станете взрослыми, то сможете путешествовать между планетами и отдыхать,  не на море, а на другой планете!  А может даже познакомитесь с другими  жителями планет!?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Всё о космосе</dc:title>
  <dc:creator>User</dc:creator>
  <cp:lastModifiedBy>User</cp:lastModifiedBy>
  <cp:revision>245</cp:revision>
  <dcterms:created xsi:type="dcterms:W3CDTF">2019-03-24T08:32:05Z</dcterms:created>
  <dcterms:modified xsi:type="dcterms:W3CDTF">2022-04-11T17:21:31Z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1438554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