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  <p:sldId id="266" r:id="rId6"/>
    <p:sldId id="264" r:id="rId7"/>
    <p:sldId id="265" r:id="rId8"/>
    <p:sldId id="274" r:id="rId9"/>
    <p:sldId id="261" r:id="rId10"/>
    <p:sldId id="270" r:id="rId11"/>
    <p:sldId id="271" r:id="rId12"/>
    <p:sldId id="272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78" autoAdjust="0"/>
    <p:restoredTop sz="94660"/>
  </p:normalViewPr>
  <p:slideViewPr>
    <p:cSldViewPr>
      <p:cViewPr>
        <p:scale>
          <a:sx n="79" d="100"/>
          <a:sy n="79" d="100"/>
        </p:scale>
        <p:origin x="-132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DC0EA-7C59-4EEB-B467-99C1D23E6672}" type="datetimeFigureOut">
              <a:rPr lang="ru-RU"/>
              <a:pPr>
                <a:defRPr/>
              </a:pPr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3F6D0-C0D4-4B11-BD60-A79821782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F2B51-540E-4C2D-8800-18CBD7E9BC63}" type="datetimeFigureOut">
              <a:rPr lang="ru-RU"/>
              <a:pPr>
                <a:defRPr/>
              </a:pPr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76328-7735-4CCE-9165-2CF527313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46FBD-854D-4AEC-8060-FC3E594BA644}" type="datetimeFigureOut">
              <a:rPr lang="ru-RU"/>
              <a:pPr>
                <a:defRPr/>
              </a:pPr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1DB85-DC6C-4BBB-9885-66877367A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24331-1E3C-4D4C-B2DA-BCF0B20C05C7}" type="datetimeFigureOut">
              <a:rPr lang="ru-RU"/>
              <a:pPr>
                <a:defRPr/>
              </a:pPr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A1C8A-3279-43BA-A23E-96259E3C74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98A27-3D94-4414-B29B-4FF4616A6995}" type="datetimeFigureOut">
              <a:rPr lang="ru-RU"/>
              <a:pPr>
                <a:defRPr/>
              </a:pPr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DCB1D-BC10-452F-B9DA-D572ED87B0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4E64E-DAEF-4A8F-9EB1-E31DF8E53AC1}" type="datetimeFigureOut">
              <a:rPr lang="ru-RU"/>
              <a:pPr>
                <a:defRPr/>
              </a:pPr>
              <a:t>02.05.2022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A8108-034D-4663-84A5-87D3C4D83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CADAB-0F73-4109-ABBD-0BC0DFDB8C67}" type="datetimeFigureOut">
              <a:rPr lang="ru-RU"/>
              <a:pPr>
                <a:defRPr/>
              </a:pPr>
              <a:t>02.05.2022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F64ED-B45A-41EE-B649-B0F6A8506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F0836-EB6B-4AAF-8BAE-88C861991A46}" type="datetimeFigureOut">
              <a:rPr lang="ru-RU"/>
              <a:pPr>
                <a:defRPr/>
              </a:pPr>
              <a:t>02.05.2022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1AA2D-0382-4C91-AA40-1C93097B9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7E0F4-FFC4-4343-8767-F68B1CC74CAF}" type="datetimeFigureOut">
              <a:rPr lang="ru-RU"/>
              <a:pPr>
                <a:defRPr/>
              </a:pPr>
              <a:t>02.05.2022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9C52-73EE-4848-B587-6C245E353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66069-B000-4F46-B8E9-D5BDDB676AED}" type="datetimeFigureOut">
              <a:rPr lang="ru-RU"/>
              <a:pPr>
                <a:defRPr/>
              </a:pPr>
              <a:t>02.05.2022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B5C38-5E5E-4F52-B0B4-3F56A698E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35F47-4AF2-402B-9A1B-248851479B4A}" type="datetimeFigureOut">
              <a:rPr lang="ru-RU"/>
              <a:pPr>
                <a:defRPr/>
              </a:pPr>
              <a:t>02.05.2022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EF69A-D37B-4DA2-9E01-56EED6E83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B47989-BCE4-4AC1-8818-48D75923C0BD}" type="datetimeFigureOut">
              <a:rPr lang="ru-RU"/>
              <a:pPr>
                <a:defRPr/>
              </a:pPr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46E9D6-7BEA-4500-8675-CD3741F20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5" name="Picture 2" descr="C:\Users\User\Desktop\570246-Digital-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Горизонтальный свиток 5"/>
          <p:cNvSpPr/>
          <p:nvPr/>
        </p:nvSpPr>
        <p:spPr>
          <a:xfrm>
            <a:off x="539750" y="836613"/>
            <a:ext cx="8064500" cy="3878262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Мастер – класс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Использование игр на  липучках для развития детей дошкольного возраста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13318" name="Прямоугольник 7"/>
          <p:cNvSpPr>
            <a:spLocks noChangeArrowheads="1"/>
          </p:cNvSpPr>
          <p:nvPr/>
        </p:nvSpPr>
        <p:spPr bwMode="auto">
          <a:xfrm>
            <a:off x="1643063" y="4429125"/>
            <a:ext cx="70008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800000"/>
                </a:solidFill>
                <a:latin typeface="Calibri" pitchFamily="34" charset="0"/>
              </a:rPr>
              <a:t> 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User\Desktop\570246-Digital-Ar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3125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857250" y="0"/>
            <a:ext cx="7786688" cy="3000375"/>
          </a:xfrm>
        </p:spPr>
        <p:txBody>
          <a:bodyPr/>
          <a:lstStyle/>
          <a:p>
            <a:pPr algn="l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Южакова КОНКУРС ВОСПИТАТЕЛЬ года 2020\фото\10-12-2020_10-09-17\IMG_4439-10-12-20-02-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3413" y="1066800"/>
            <a:ext cx="3121025" cy="3011488"/>
          </a:xfrm>
          <a:prstGeom prst="rect">
            <a:avLst/>
          </a:prstGeom>
          <a:noFill/>
        </p:spPr>
      </p:pic>
      <p:pic>
        <p:nvPicPr>
          <p:cNvPr id="2051" name="Picture 3" descr="C:\Users\User\Desktop\Южакова КОНКУРС ВОСПИТАТЕЛЬ года 2020\фото\10-12-2020_10-09-17\IMG_4445-10-12-20-02-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79900" y="3352800"/>
            <a:ext cx="4462463" cy="2724150"/>
          </a:xfrm>
          <a:prstGeom prst="rect">
            <a:avLst/>
          </a:prstGeom>
          <a:noFill/>
        </p:spPr>
      </p:pic>
      <p:sp>
        <p:nvSpPr>
          <p:cNvPr id="25605" name="TextBox 7"/>
          <p:cNvSpPr txBox="1">
            <a:spLocks noChangeArrowheads="1"/>
          </p:cNvSpPr>
          <p:nvPr/>
        </p:nvSpPr>
        <p:spPr bwMode="auto">
          <a:xfrm>
            <a:off x="714375" y="500063"/>
            <a:ext cx="4000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3. Ламинируем  лист с изображением.</a:t>
            </a:r>
          </a:p>
        </p:txBody>
      </p:sp>
      <p:sp>
        <p:nvSpPr>
          <p:cNvPr id="25606" name="TextBox 8"/>
          <p:cNvSpPr txBox="1">
            <a:spLocks noChangeArrowheads="1"/>
          </p:cNvSpPr>
          <p:nvPr/>
        </p:nvSpPr>
        <p:spPr bwMode="auto">
          <a:xfrm>
            <a:off x="4071938" y="2857500"/>
            <a:ext cx="48625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4. Вырезаем карточки, необходимые для игры.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User\Desktop\570246-Digital-Ar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3125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857250" y="0"/>
            <a:ext cx="7786688" cy="3000375"/>
          </a:xfrm>
        </p:spPr>
        <p:txBody>
          <a:bodyPr/>
          <a:lstStyle/>
          <a:p>
            <a:pPr algn="l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Южакова КОНКУРС ВОСПИТАТЕЛЬ года 2020\фото\10-12-2020_10-09-17\IMG_4447-10-12-20-02-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688" y="993775"/>
            <a:ext cx="3797300" cy="2944813"/>
          </a:xfrm>
          <a:prstGeom prst="rect">
            <a:avLst/>
          </a:prstGeom>
          <a:noFill/>
        </p:spPr>
      </p:pic>
      <p:pic>
        <p:nvPicPr>
          <p:cNvPr id="3075" name="Picture 3" descr="C:\Users\User\Desktop\Южакова КОНКУРС ВОСПИТАТЕЛЬ года 2020\фото\10-12-2020_10-09-17\IMG_4449-10-12-20-02-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38675" y="2919413"/>
            <a:ext cx="3871913" cy="3232150"/>
          </a:xfrm>
          <a:prstGeom prst="rect">
            <a:avLst/>
          </a:prstGeom>
          <a:noFill/>
        </p:spPr>
      </p:pic>
      <p:sp>
        <p:nvSpPr>
          <p:cNvPr id="26629" name="TextBox 7"/>
          <p:cNvSpPr txBox="1">
            <a:spLocks noChangeArrowheads="1"/>
          </p:cNvSpPr>
          <p:nvPr/>
        </p:nvSpPr>
        <p:spPr bwMode="auto">
          <a:xfrm>
            <a:off x="357188" y="571500"/>
            <a:ext cx="4143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5. Приклеиваем липучку к карточкам.</a:t>
            </a:r>
          </a:p>
        </p:txBody>
      </p:sp>
      <p:sp>
        <p:nvSpPr>
          <p:cNvPr id="26630" name="TextBox 8"/>
          <p:cNvSpPr txBox="1">
            <a:spLocks noChangeArrowheads="1"/>
          </p:cNvSpPr>
          <p:nvPr/>
        </p:nvSpPr>
        <p:spPr bwMode="auto">
          <a:xfrm>
            <a:off x="4429125" y="2214563"/>
            <a:ext cx="50053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6. Приклеиваем карточки животных к их домикам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C:\Users\User\Desktop\570246-Digital-Art.jpg"/>
          <p:cNvPicPr>
            <a:picLocks noChangeAspect="1" noChangeArrowheads="1"/>
          </p:cNvPicPr>
          <p:nvPr/>
        </p:nvPicPr>
        <p:blipFill>
          <a:blip r:embed="rId2"/>
          <a:srcRect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857250" y="0"/>
            <a:ext cx="7786688" cy="3000375"/>
          </a:xfrm>
        </p:spPr>
        <p:txBody>
          <a:bodyPr/>
          <a:lstStyle/>
          <a:p>
            <a:pPr algn="l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2"/>
          <p:cNvSpPr>
            <a:spLocks noChangeArrowheads="1"/>
          </p:cNvSpPr>
          <p:nvPr/>
        </p:nvSpPr>
        <p:spPr bwMode="auto">
          <a:xfrm>
            <a:off x="714375" y="71438"/>
            <a:ext cx="78867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Пробуйте, и у Вас все получится !!!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Всё зависит от того, насколько далек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полет Вашей фантазии!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solidFill>
                <a:srgbClr val="002060"/>
              </a:solidFill>
              <a:latin typeface="Calibri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2060"/>
                </a:solidFill>
                <a:latin typeface="Calibri" pitchFamily="34" charset="0"/>
                <a:cs typeface="+mn-cs"/>
              </a:rPr>
              <a:t> </a:t>
            </a:r>
          </a:p>
        </p:txBody>
      </p:sp>
      <p:pic>
        <p:nvPicPr>
          <p:cNvPr id="27652" name="Picture 2" descr="C:\Users\User\Desktop\Южакова КОНКУРС ВОСПИТАТЕЛЬ года 2020\полож, график\10-12-2020_05-31-32\FullSizeRender-10-12-20-09-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353709">
            <a:off x="542925" y="1914525"/>
            <a:ext cx="3419475" cy="241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3" descr="C:\Users\User\Desktop\Южакова КОНКУРС ВОСПИТАТЕЛЬ года 2020\полож, график\10-12-2020_05-31-32\FullSizeRender-10-12-20-09-30-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03114">
            <a:off x="5467350" y="1993900"/>
            <a:ext cx="3295650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4" descr="C:\Users\User\Desktop\Южакова КОНКУРС ВОСПИТАТЕЛЬ года 2020\полож, график\10-12-2020_05-31-32\FullSizeRender-10-12-20-09-30-11.jpg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2857500" y="4214813"/>
            <a:ext cx="3357563" cy="2454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Users\User\Desktop\570246-Digital-Ar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3125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857250" y="0"/>
            <a:ext cx="7786688" cy="3000375"/>
          </a:xfrm>
        </p:spPr>
        <p:txBody>
          <a:bodyPr/>
          <a:lstStyle/>
          <a:p>
            <a:pPr algn="l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050" y="1547813"/>
            <a:ext cx="7734300" cy="256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User\Desktop\570246-Digital-Ar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3125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285750" y="-428625"/>
            <a:ext cx="8858250" cy="4286250"/>
          </a:xfrm>
        </p:spPr>
        <p:txBody>
          <a:bodyPr/>
          <a:lstStyle/>
          <a:p>
            <a:pPr algn="l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Что такое развивающие игры на липучках?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Это игры, в которых  объекты крепятся к карточкам с помощью всем известных  липучек «велькро». Ребенок должен найти, какие объекты прикрепить к определенной карточке, и точно соединить липучки, чтобы фигурка крепко держалась на картинке.  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2" descr="C:\Users\User\Desktop\Южакова КОНКУРС ВОСПИТАТЕЛЬ года 2020\полож, график\10-12-2020_05-31-32\IMG_4379-10-12-20-09-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2786063"/>
            <a:ext cx="3214688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 descr="C:\Users\User\Desktop\Южакова КОНКУРС ВОСПИТАТЕЛЬ года 2020\полож, график\10-12-2020_05-31-32\FullSizeRender-10-12-20-09-30-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5" y="2714625"/>
            <a:ext cx="466725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User\Desktop\570246-Digital-Ar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3125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500063" y="642938"/>
            <a:ext cx="8643937" cy="4071937"/>
          </a:xfrm>
        </p:spPr>
        <p:txBody>
          <a:bodyPr/>
          <a:lstStyle/>
          <a:p>
            <a:pPr algn="l"/>
            <a:r>
              <a:rPr lang="ru-RU" sz="2400" b="1" u="sng" smtClean="0">
                <a:latin typeface="Times New Roman" pitchFamily="18" charset="0"/>
                <a:cs typeface="Times New Roman" pitchFamily="18" charset="0"/>
              </a:rPr>
              <a:t>Преимущества игр на липучках: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1. Соединять изображения друг с другом достаточно  легко.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2. Получение детьми новых знаний.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3. Долгосрочность использования.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4. Яркость и эстетичность деталей.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5. Использование в работе с детьми раннего возраста.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2" descr="C:\Users\User\Desktop\Южакова КОНКУРС ВОСПИТАТЕЛЬ года 2020\полож, график\10-12-2020_05-31-32\IMG_4357-10-12-20-09-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3286125"/>
            <a:ext cx="4429125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C:\Users\User\Desktop\Южакова КОНКУРС ВОСПИТАТЕЛЬ года 2020\полож, график\10-12-2020_05-31-32\IMG_4368-10-12-20-09-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75" y="3357563"/>
            <a:ext cx="262572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User\Desktop\570246-Digital-Ar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3125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285750" y="357188"/>
            <a:ext cx="8643938" cy="4071937"/>
          </a:xfrm>
        </p:spPr>
        <p:txBody>
          <a:bodyPr/>
          <a:lstStyle/>
          <a:p>
            <a:pPr algn="l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2" descr="C:\Users\User\Desktop\Южакова КОНКУРС ВОСПИТАТЕЛЬ года 2020\полож, график\10-12-2020_05-31-32\FullSizeRender-10-12-20-09-30-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3857625"/>
            <a:ext cx="3857625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 descr="C:\Users\User\Desktop\Южакова КОНКУРС ВОСПИТАТЕЛЬ года 2020\полож, график\10-12-2020_05-31-32\FullSizeRender-10-12-20-09-30-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C:\Users\User\Desktop\Южакова КОНКУРС ВОСПИТАТЕЛЬ года 2020\полож, график\10-12-2020_05-31-32\IMG_4375-10-12-20-09-3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8" y="71438"/>
            <a:ext cx="371475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2" descr="C:\Users\User\Desktop\Южакова КОНКУРС ВОСПИТАТЕЛЬ года 2020\полож, график\10-12-2020_05-31-32\FullSizeRender-10-12-20-09-30-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5" y="3929063"/>
            <a:ext cx="381317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Box 8"/>
          <p:cNvSpPr txBox="1">
            <a:spLocks noChangeArrowheads="1"/>
          </p:cNvSpPr>
          <p:nvPr/>
        </p:nvSpPr>
        <p:spPr bwMode="auto">
          <a:xfrm>
            <a:off x="285750" y="2786063"/>
            <a:ext cx="87153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«Что, где растет?»</a:t>
            </a:r>
          </a:p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Цель игры: закреплять знания детей о фруктах и овощах; группировать растения по месту их произрастания.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User\Desktop\570246-Digital-Art.jpg"/>
          <p:cNvPicPr>
            <a:picLocks noChangeAspect="1" noChangeArrowheads="1"/>
          </p:cNvPicPr>
          <p:nvPr/>
        </p:nvPicPr>
        <p:blipFill>
          <a:blip r:embed="rId2"/>
          <a:srcRect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285750" y="357188"/>
            <a:ext cx="8643938" cy="4071937"/>
          </a:xfrm>
        </p:spPr>
        <p:txBody>
          <a:bodyPr/>
          <a:lstStyle/>
          <a:p>
            <a:pPr algn="l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2" descr="C:\Users\User\Desktop\Южакова КОНКУРС ВОСПИТАТЕЛЬ года 2020\полож, график\10-12-2020_05-31-32\FullSizeRender-10-12-20-09-30-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429125" y="285750"/>
            <a:ext cx="4191000" cy="3143250"/>
          </a:xfrm>
        </p:spPr>
      </p:pic>
      <p:pic>
        <p:nvPicPr>
          <p:cNvPr id="19460" name="Picture 4" descr="C:\Users\User\Desktop\Южакова КОНКУРС ВОСПИТАТЕЛЬ года 2020\полож, график\10-12-2020_05-31-32\IMG_4373-10-12-20-09-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2286000"/>
            <a:ext cx="3589337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Box 4"/>
          <p:cNvSpPr txBox="1">
            <a:spLocks noChangeArrowheads="1"/>
          </p:cNvSpPr>
          <p:nvPr/>
        </p:nvSpPr>
        <p:spPr bwMode="auto">
          <a:xfrm>
            <a:off x="285750" y="642938"/>
            <a:ext cx="39544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«Посади бабочку на цветочки»</a:t>
            </a:r>
          </a:p>
        </p:txBody>
      </p:sp>
      <p:sp>
        <p:nvSpPr>
          <p:cNvPr id="19462" name="TextBox 5"/>
          <p:cNvSpPr txBox="1">
            <a:spLocks noChangeArrowheads="1"/>
          </p:cNvSpPr>
          <p:nvPr/>
        </p:nvSpPr>
        <p:spPr bwMode="auto">
          <a:xfrm>
            <a:off x="4214813" y="3857625"/>
            <a:ext cx="39544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Цель игры: учить детей соотносить предметы по цвету и обозначать результат словами «такой», «не такой».</a:t>
            </a:r>
          </a:p>
          <a:p>
            <a:pPr algn="just"/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User\Desktop\570246-Digital-Art.jpg"/>
          <p:cNvPicPr>
            <a:picLocks noChangeAspect="1" noChangeArrowheads="1"/>
          </p:cNvPicPr>
          <p:nvPr/>
        </p:nvPicPr>
        <p:blipFill>
          <a:blip r:embed="rId2"/>
          <a:srcRect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285750" y="357188"/>
            <a:ext cx="8643938" cy="4071937"/>
          </a:xfrm>
        </p:spPr>
        <p:txBody>
          <a:bodyPr/>
          <a:lstStyle/>
          <a:p>
            <a:pPr algn="l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2" descr="C:\Users\User\Desktop\Южакова КОНКУРС ВОСПИТАТЕЛЬ года 2020\полож, график\10-12-2020_05-31-32\FullSizeRender-10-12-20-09-30-1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313" y="0"/>
            <a:ext cx="4572000" cy="3429000"/>
          </a:xfrm>
        </p:spPr>
      </p:pic>
      <p:pic>
        <p:nvPicPr>
          <p:cNvPr id="20484" name="Picture 4" descr="C:\Users\User\Desktop\Южакова КОНКУРС ВОСПИТАТЕЛЬ года 2020\полож, график\10-12-2020_05-31-32\FullSizeRender-10-12-20-09-30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500438"/>
            <a:ext cx="41433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C:\Users\User\Desktop\Южакова КОНКУРС ВОСПИТАТЕЛЬ года 2020\полож, график\10-12-2020_05-31-32\IMG_4325-10-12-20-09-3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8" y="3643313"/>
            <a:ext cx="390525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Box 5"/>
          <p:cNvSpPr txBox="1">
            <a:spLocks noChangeArrowheads="1"/>
          </p:cNvSpPr>
          <p:nvPr/>
        </p:nvSpPr>
        <p:spPr bwMode="auto">
          <a:xfrm>
            <a:off x="4929188" y="0"/>
            <a:ext cx="3954462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sz="280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«Времена года»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Цель игры: формирование у детей дошкольного возраста представлений об окружающем мире – о делении года на четыре времени года; выработка умений различать месяца по природным явлениям.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User\Desktop\570246-Digital-Art.jpg"/>
          <p:cNvPicPr>
            <a:picLocks noChangeAspect="1" noChangeArrowheads="1"/>
          </p:cNvPicPr>
          <p:nvPr/>
        </p:nvPicPr>
        <p:blipFill>
          <a:blip r:embed="rId2"/>
          <a:srcRect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8643938" cy="4071938"/>
          </a:xfrm>
        </p:spPr>
        <p:txBody>
          <a:bodyPr/>
          <a:lstStyle/>
          <a:p>
            <a:pPr algn="l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2" descr="C:\Users\User\Desktop\Южакова КОНКУРС ВОСПИТАТЕЛЬ года 2020\полож, график\10-12-2020_05-31-32\FullSizeRender-10-12-20-09-30-1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85813" y="142875"/>
            <a:ext cx="3411537" cy="4548188"/>
          </a:xfrm>
        </p:spPr>
      </p:pic>
      <p:pic>
        <p:nvPicPr>
          <p:cNvPr id="21508" name="Picture 3" descr="C:\Users\User\Desktop\Южакова КОНКУРС ВОСПИТАТЕЛЬ года 2020\полож, график\10-12-2020_05-31-32\FullSizeRender-10-12-20-09-30-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214313"/>
            <a:ext cx="3375025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Box 4"/>
          <p:cNvSpPr txBox="1">
            <a:spLocks noChangeArrowheads="1"/>
          </p:cNvSpPr>
          <p:nvPr/>
        </p:nvSpPr>
        <p:spPr bwMode="auto">
          <a:xfrm>
            <a:off x="1143000" y="4786313"/>
            <a:ext cx="7358063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«Назови, где находится»</a:t>
            </a:r>
          </a:p>
          <a:p>
            <a:pPr algn="just"/>
            <a:r>
              <a:rPr lang="ru-RU" sz="2000">
                <a:latin typeface="Times New Roman" pitchFamily="18" charset="0"/>
                <a:cs typeface="Times New Roman" pitchFamily="18" charset="0"/>
              </a:rPr>
              <a:t>Цель игры: формировать умение употреблять предлоги с пространственным значением: в, на, за, около, из, перед, над.</a:t>
            </a:r>
            <a:endParaRPr lang="ru-RU" sz="200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User\Desktop\570246-Digital-Art.jpg"/>
          <p:cNvPicPr>
            <a:picLocks noChangeAspect="1" noChangeArrowheads="1"/>
          </p:cNvPicPr>
          <p:nvPr/>
        </p:nvPicPr>
        <p:blipFill>
          <a:blip r:embed="rId2"/>
          <a:srcRect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285750" y="357188"/>
            <a:ext cx="8643938" cy="4071937"/>
          </a:xfrm>
        </p:spPr>
        <p:txBody>
          <a:bodyPr/>
          <a:lstStyle/>
          <a:p>
            <a:pPr algn="l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TextBox 7"/>
          <p:cNvSpPr txBox="1">
            <a:spLocks noChangeArrowheads="1"/>
          </p:cNvSpPr>
          <p:nvPr/>
        </p:nvSpPr>
        <p:spPr bwMode="auto">
          <a:xfrm>
            <a:off x="500063" y="714375"/>
            <a:ext cx="8501062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Материалы: 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1. картинки для игры,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2. ножницы,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3. клей-пистолет,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4. текстильная лента "липучка".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Технические средства: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компьютер, принтер, ламинатор.</a:t>
            </a:r>
          </a:p>
        </p:txBody>
      </p:sp>
      <p:pic>
        <p:nvPicPr>
          <p:cNvPr id="5125" name="Picture 5" descr="https://miltor.ru/img_objv_1/max/145/3031891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9525" y="4279900"/>
            <a:ext cx="1652588" cy="1657350"/>
          </a:xfrm>
          <a:prstGeom prst="rect">
            <a:avLst/>
          </a:prstGeom>
          <a:noFill/>
        </p:spPr>
      </p:pic>
      <p:pic>
        <p:nvPicPr>
          <p:cNvPr id="5127" name="Picture 7" descr="https://thumbs.dreamstime.com/b/%D1%88%D0%BA%D0%BE%D0%BB%D1%8C%D0%BD%D0%BE%D0%B5-%D0%BF%D0%B8%D1%82%D0%B0%D0%BD%D0%B8%D0%B5-%D0%BD%D0%BE%D0%B6%D0%BD%D0%B8%D1%86%D1%8B-%D0%B8%D0%BB%D0%B8-%D1%80%D0%B5%D0%B7%D0%BA%D0%B0-%D0%B2%D0%B5%D0%BA%D1%82%D0%BE%D1%80-%D0%BF%D0%B8%D1%82%D0%B0%D0%BD%D0%B8%D1%8F-%D1%88%D0%BA%D0%BE%D0%BB%D1%8C%D0%BD%D1%8B%D1%85-1602712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92813" y="566738"/>
            <a:ext cx="2333625" cy="1414462"/>
          </a:xfrm>
          <a:prstGeom prst="rect">
            <a:avLst/>
          </a:prstGeom>
          <a:noFill/>
        </p:spPr>
      </p:pic>
      <p:pic>
        <p:nvPicPr>
          <p:cNvPr id="5129" name="Picture 9" descr="https://www.sewing-world.ru/media/images/Prym/Prym968926_96892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78438" y="4279900"/>
            <a:ext cx="3011487" cy="151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User\Desktop\570246-Digital-Ar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3125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785813" y="857250"/>
            <a:ext cx="7786687" cy="642938"/>
          </a:xfrm>
        </p:spPr>
        <p:txBody>
          <a:bodyPr/>
          <a:lstStyle/>
          <a:p>
            <a:pPr algn="l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Изготовление развивающей игры на липучках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Южакова КОНКУРС ВОСПИТАТЕЛЬ года 2020\фото\10-12-2020_10-09-17\IMG_4428-10-12-20-02-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738" y="1852613"/>
            <a:ext cx="3438525" cy="2474912"/>
          </a:xfrm>
          <a:prstGeom prst="rect">
            <a:avLst/>
          </a:prstGeom>
          <a:noFill/>
        </p:spPr>
      </p:pic>
      <p:pic>
        <p:nvPicPr>
          <p:cNvPr id="1027" name="Picture 3" descr="C:\Users\User\Desktop\Южакова КОНКУРС ВОСПИТАТЕЛЬ года 2020\фото\10-12-2020_10-09-17\IMG_4431-10-12-20-02-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6013" y="3492500"/>
            <a:ext cx="3363912" cy="2732088"/>
          </a:xfrm>
          <a:prstGeom prst="rect">
            <a:avLst/>
          </a:prstGeom>
          <a:noFill/>
        </p:spPr>
      </p:pic>
      <p:sp>
        <p:nvSpPr>
          <p:cNvPr id="24581" name="TextBox 5"/>
          <p:cNvSpPr txBox="1">
            <a:spLocks noChangeArrowheads="1"/>
          </p:cNvSpPr>
          <p:nvPr/>
        </p:nvSpPr>
        <p:spPr bwMode="auto">
          <a:xfrm>
            <a:off x="857250" y="1071563"/>
            <a:ext cx="5500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1. Распечатываем необходимые заготовки для игры.</a:t>
            </a:r>
          </a:p>
        </p:txBody>
      </p:sp>
      <p:sp>
        <p:nvSpPr>
          <p:cNvPr id="24582" name="TextBox 6"/>
          <p:cNvSpPr txBox="1">
            <a:spLocks noChangeArrowheads="1"/>
          </p:cNvSpPr>
          <p:nvPr/>
        </p:nvSpPr>
        <p:spPr bwMode="auto">
          <a:xfrm>
            <a:off x="4071938" y="2786063"/>
            <a:ext cx="47863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2. Кладем заготовку в лист для ламинирования.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252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Что такое развивающие игры на липучках?  Это игры, в которых  объекты крепятся к карточкам с помощью всем известных  липучек «велькро». Ребенок должен найти, какие объекты прикрепить к определенной карточке, и точно соединить липучки, чтобы фигурка крепко держалась на картинке.    </vt:lpstr>
      <vt:lpstr>Преимущества игр на липучках: 1. Соединять изображения друг с другом достаточно  легко. 2. Получение детьми новых знаний.  3. Долгосрочность использования. 4. Яркость и эстетичность деталей. 5. Использование в работе с детьми раннего возраста.     </vt:lpstr>
      <vt:lpstr>    </vt:lpstr>
      <vt:lpstr>    </vt:lpstr>
      <vt:lpstr>    </vt:lpstr>
      <vt:lpstr>    </vt:lpstr>
      <vt:lpstr>    </vt:lpstr>
      <vt:lpstr>Изготовление развивающей игры на липучках     </vt:lpstr>
      <vt:lpstr>     </vt:lpstr>
      <vt:lpstr>     </vt:lpstr>
      <vt:lpstr>     </vt:lpstr>
      <vt:lpstr>  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111</cp:lastModifiedBy>
  <cp:revision>36</cp:revision>
  <dcterms:created xsi:type="dcterms:W3CDTF">2020-12-10T03:11:12Z</dcterms:created>
  <dcterms:modified xsi:type="dcterms:W3CDTF">2022-05-02T05:26:30Z</dcterms:modified>
</cp:coreProperties>
</file>