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7" r:id="rId2"/>
    <p:sldId id="258" r:id="rId3"/>
    <p:sldId id="262" r:id="rId4"/>
    <p:sldId id="265" r:id="rId5"/>
    <p:sldId id="272" r:id="rId6"/>
    <p:sldId id="27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4660"/>
  </p:normalViewPr>
  <p:slideViewPr>
    <p:cSldViewPr>
      <p:cViewPr>
        <p:scale>
          <a:sx n="79" d="100"/>
          <a:sy n="79" d="100"/>
        </p:scale>
        <p:origin x="-254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A6815ED-3EB8-46A0-94BF-B888400AC273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D0E5038-1D55-4DE7-946C-639E8DE64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57166"/>
            <a:ext cx="8005026" cy="3935930"/>
          </a:xfrm>
        </p:spPr>
        <p:txBody>
          <a:bodyPr>
            <a:normAutofit fontScale="85000" lnSpcReduction="10000"/>
          </a:bodyPr>
          <a:lstStyle/>
          <a:p>
            <a:pPr indent="283464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НАСЕКОМЫЕ.</a:t>
            </a:r>
          </a:p>
          <a:p>
            <a:pPr indent="283464">
              <a:buNone/>
            </a:pP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Всюду, куда не посмотришь, живут насекомые –наши маленькие незаметные соседи. </a:t>
            </a:r>
          </a:p>
          <a:p>
            <a:pPr marL="0" indent="0">
              <a:buNone/>
            </a:pP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Насекомыми их называют потому, что у них по шесть ног, а тело состоит из трех частей: головы, на которой находится два ушка, средней части тела и брюшка. У большинства насекомых в определенные</a:t>
            </a:r>
          </a:p>
          <a:p>
            <a:pPr marL="0" indent="0">
              <a:buNone/>
            </a:pP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периоды жизни появляются крылья. </a:t>
            </a:r>
          </a:p>
          <a:p>
            <a:pPr>
              <a:buNone/>
            </a:pP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ÐÐ°ÑÐµÐºÐ¾Ð¼Ñ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149080"/>
            <a:ext cx="6739682" cy="24617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071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142852"/>
            <a:ext cx="8501122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Тащит он соломинку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маленькому домику.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 букашек он сильней,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трудяга </a:t>
            </a: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……(муравей)</a:t>
            </a:r>
          </a:p>
          <a:p>
            <a:pPr>
              <a:buNone/>
            </a:pPr>
            <a:endParaRPr lang="ru-RU" sz="2800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Строят маленькие гномы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Новый домик из соломы,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осиновой коры —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нужны им топоры.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уже похож на дом,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Удивительный их холм.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6" descr="https://im0-tub-ru.yandex.net/i?id=93c3f5ba181b7b288b169e315d5bd75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00372"/>
            <a:ext cx="4396184" cy="3286148"/>
          </a:xfrm>
          <a:prstGeom prst="rect">
            <a:avLst/>
          </a:prstGeom>
          <a:noFill/>
        </p:spPr>
      </p:pic>
      <p:pic>
        <p:nvPicPr>
          <p:cNvPr id="1026" name="Picture 2" descr="https://photocentra.ru/images/main47/473312_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14290"/>
            <a:ext cx="4071966" cy="2884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857232"/>
            <a:ext cx="6361984" cy="3214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Божью коровку трудно не заметить. Ее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красненькая одежка с черными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пятнышками хорошо видна и сразу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бросается в глаза. Не все божьи коровки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красного цвета, есть очень много других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видов. Божья коровка — хищница.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Берегись, тля! Кыш, паутинный клещ! </a:t>
            </a:r>
          </a:p>
          <a:p>
            <a:pPr>
              <a:buNone/>
            </a:pP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5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86866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Божья коровка…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media.elitsy.ru/wp-content/uploads/2017/08/red-ladybi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60648"/>
            <a:ext cx="1916671" cy="1533790"/>
          </a:xfrm>
          <a:prstGeom prst="rect">
            <a:avLst/>
          </a:prstGeom>
          <a:noFill/>
        </p:spPr>
      </p:pic>
      <p:pic>
        <p:nvPicPr>
          <p:cNvPr id="6" name="Picture 8" descr="Ð¤Ð¾ÑÐ¾Ð³ÑÐ°Ñ Ð»ÑÐ±Ð¸ÑÐµÐ»Ñ ÐÑÑÑÐ°ÑÐ° ÐÐ·ÑÑÑÐº ÑÐ¾Ð´Ð¾Ð¼ Ð¸Ð· Ð¢ÑÑÑÐ¸Ð¸. ÐÐ½ Ð»ÑÐ±Ð¸Ñ ÑÐ¾ÑÐ¾Ð³ÑÐ°ÑÐ¸ÑÐ¾Ð²Ð°ÑÑ Ð¿ÑÐ¸ÑÐ¾Ð´Ñ, Ð½Ð¾ Ð±Ð¾Ð»ÑÑÐµ ÐµÐ³Ð¾ Ð¸Ð½ÑÐµÑÐµÑÑÐµÑ Ð¼Ð°ÐºÑÐ¾ÑÑÐµÐ¼ÐºÐ° Ð½Ð°ÑÐµÐºÐ¾Ð¼ÑÑ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988677"/>
            <a:ext cx="3857652" cy="2650952"/>
          </a:xfrm>
          <a:prstGeom prst="rect">
            <a:avLst/>
          </a:prstGeom>
          <a:noFill/>
        </p:spPr>
      </p:pic>
      <p:pic>
        <p:nvPicPr>
          <p:cNvPr id="7" name="Picture 16" descr="http://komotoz.ru/zhivotnye/photos/vidy_bozhih_korovok/glazchataja_korovka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797152"/>
            <a:ext cx="2424106" cy="1701723"/>
          </a:xfrm>
          <a:prstGeom prst="rect">
            <a:avLst/>
          </a:prstGeom>
          <a:noFill/>
        </p:spPr>
      </p:pic>
      <p:pic>
        <p:nvPicPr>
          <p:cNvPr id="8" name="Picture 4" descr="https://2krota.ru/wp-content/uploads/2019/06/DSC047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7293" y="2420889"/>
            <a:ext cx="1929763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500298" y="214291"/>
            <a:ext cx="6010260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Бабочки ….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s1.1zoom.ru/b5050/56/158950-melisenta_140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292352" cy="1719264"/>
          </a:xfrm>
          <a:prstGeom prst="rect">
            <a:avLst/>
          </a:prstGeom>
          <a:noFill/>
        </p:spPr>
      </p:pic>
      <p:pic>
        <p:nvPicPr>
          <p:cNvPr id="22532" name="Picture 4" descr="https://avatars.mds.yandex.net/get-pdb/805781/36c0111f-eebe-42fe-ab98-2113e0a8b15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5000636"/>
            <a:ext cx="2916227" cy="1640378"/>
          </a:xfrm>
          <a:prstGeom prst="rect">
            <a:avLst/>
          </a:prstGeom>
          <a:noFill/>
        </p:spPr>
      </p:pic>
      <p:pic>
        <p:nvPicPr>
          <p:cNvPr id="22534" name="Picture 6" descr="https://im0-tub-ru.yandex.net/i?id=125a47a284481eed92a009ec5500e2d9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00034" y="1857364"/>
            <a:ext cx="3506844" cy="2354271"/>
          </a:xfrm>
          <a:prstGeom prst="rect">
            <a:avLst/>
          </a:prstGeom>
          <a:noFill/>
        </p:spPr>
      </p:pic>
      <p:pic>
        <p:nvPicPr>
          <p:cNvPr id="22536" name="Picture 8" descr="https://avatars.mds.yandex.net/get-pdb/199965/829007a5-6a20-4fec-8365-aa724e9a3447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500438"/>
            <a:ext cx="3188101" cy="2550481"/>
          </a:xfrm>
          <a:prstGeom prst="rect">
            <a:avLst/>
          </a:prstGeom>
          <a:noFill/>
        </p:spPr>
      </p:pic>
      <p:pic>
        <p:nvPicPr>
          <p:cNvPr id="22538" name="Picture 10" descr="https://www.zastavki.com/pictures/originals/2013/Animals___Insects_Artificial_butterfly_041593_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357695"/>
            <a:ext cx="2857521" cy="2143140"/>
          </a:xfrm>
          <a:prstGeom prst="rect">
            <a:avLst/>
          </a:prstGeom>
          <a:noFill/>
        </p:spPr>
      </p:pic>
      <p:pic>
        <p:nvPicPr>
          <p:cNvPr id="22540" name="Picture 12" descr="https://avatars.mds.yandex.net/get-pdb/202366/2bae7c84-2a83-4c60-9126-5f13257b41ff/s12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3000372"/>
            <a:ext cx="2527291" cy="1895468"/>
          </a:xfrm>
          <a:prstGeom prst="rect">
            <a:avLst/>
          </a:prstGeom>
          <a:noFill/>
        </p:spPr>
      </p:pic>
      <p:pic>
        <p:nvPicPr>
          <p:cNvPr id="22542" name="Picture 14" descr="https://im0-tub-ru.yandex.net/i?id=8ced744f9c7a0c512bbc71e2cd896f6a-l&amp;n=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4071934" y="1428736"/>
            <a:ext cx="3004151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498080" cy="92871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Стрекоза….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71546"/>
            <a:ext cx="6215106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Самолётик лёгкий быстрый,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 цветком летит душистым.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Крылья, хвостик и глаза.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чудо …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(стрекоза)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Стрекозы – одни из самых красивых насекомых.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можно увидеть солнечным летним днем над водой.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бывают разных цветов: синие, зеленые, черные…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Стрекоза прожорлива и постоянно охотится. Она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питается мелкими насекомыми: комарами, жуками,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мухами, мотыльками. </a:t>
            </a:r>
            <a:endParaRPr lang="ru-RU" sz="20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avatars.mds.yandex.net/get-pdb/199965/7b06e2d9-91f8-4673-bce9-cd89cabe667c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14290"/>
            <a:ext cx="3301921" cy="2636888"/>
          </a:xfrm>
          <a:prstGeom prst="rect">
            <a:avLst/>
          </a:prstGeom>
          <a:noFill/>
        </p:spPr>
      </p:pic>
      <p:pic>
        <p:nvPicPr>
          <p:cNvPr id="6" name="Picture 4" descr="https://avatars.mds.yandex.net/get-pdb/251121/f6f4d1bf-febf-407e-9a3f-867c22a3a2d7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5301207"/>
            <a:ext cx="3357586" cy="1536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Жуки…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28736"/>
            <a:ext cx="4000528" cy="2338390"/>
          </a:xfrm>
        </p:spPr>
        <p:txBody>
          <a:bodyPr/>
          <a:lstStyle/>
          <a:p>
            <a:pPr fontAlgn="base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Жук в пеньке устроил дом</a:t>
            </a:r>
          </a:p>
          <a:p>
            <a:pPr fontAlgn="base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живет отлично в нем.</a:t>
            </a:r>
          </a:p>
          <a:p>
            <a:pPr fontAlgn="base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трухлявою корой</a:t>
            </a:r>
          </a:p>
          <a:p>
            <a:pPr fontAlgn="base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Хорошо и в дождь и в зной.</a:t>
            </a:r>
          </a:p>
          <a:p>
            <a:pPr fontAlgn="base">
              <a:buNone/>
            </a:pP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(Зубков В.)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s://im0-tub-ru.yandex.net/i?id=e41faeba3e5fe0897532f03dfd9ca38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786190"/>
            <a:ext cx="3654429" cy="2777367"/>
          </a:xfrm>
          <a:prstGeom prst="rect">
            <a:avLst/>
          </a:prstGeom>
          <a:noFill/>
        </p:spPr>
      </p:pic>
      <p:pic>
        <p:nvPicPr>
          <p:cNvPr id="33798" name="Picture 6" descr="https://avatars.mds.yandex.net/get-pdb/202366/ef9afc42-28df-4a0f-bd45-39abff5dace1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14290"/>
            <a:ext cx="3677743" cy="1819449"/>
          </a:xfrm>
          <a:prstGeom prst="rect">
            <a:avLst/>
          </a:prstGeom>
          <a:noFill/>
        </p:spPr>
      </p:pic>
      <p:pic>
        <p:nvPicPr>
          <p:cNvPr id="33800" name="Picture 8" descr="https://avatars.mds.yandex.net/get-pdb/750514/9af62654-168c-41f9-9e20-4ad813d2bbe6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70699">
            <a:off x="5929322" y="1928802"/>
            <a:ext cx="2500330" cy="1875248"/>
          </a:xfrm>
          <a:prstGeom prst="rect">
            <a:avLst/>
          </a:prstGeom>
          <a:noFill/>
        </p:spPr>
      </p:pic>
      <p:pic>
        <p:nvPicPr>
          <p:cNvPr id="33802" name="Picture 10" descr="https://i.artfile.me/wallpaper/14-07-2016/1928x1280/navoznik-zhivotnye-nasekomye-zelyonyj-na-10582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3" y="3853952"/>
            <a:ext cx="4143404" cy="2750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275</TotalTime>
  <Words>226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Презентация PowerPoint</vt:lpstr>
      <vt:lpstr>Презентация PowerPoint</vt:lpstr>
      <vt:lpstr>Божья коровка…</vt:lpstr>
      <vt:lpstr>Презентация PowerPoint</vt:lpstr>
      <vt:lpstr>Стрекоза….</vt:lpstr>
      <vt:lpstr>Жуки…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№28»</dc:title>
  <dc:creator>Пользователь Windows</dc:creator>
  <cp:lastModifiedBy>111</cp:lastModifiedBy>
  <cp:revision>29</cp:revision>
  <dcterms:created xsi:type="dcterms:W3CDTF">2019-08-05T09:36:37Z</dcterms:created>
  <dcterms:modified xsi:type="dcterms:W3CDTF">2022-05-02T08:03:23Z</dcterms:modified>
</cp:coreProperties>
</file>