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60715-D2A2-41F7-A757-781D883A13F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935D880-FB1F-4B76-A2A2-4C995960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dirty="0" smtClean="0"/>
              <a:t>Память о Петре Великом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 smtClean="0"/>
              <a:t>Пока жива будет </a:t>
            </a:r>
            <a:r>
              <a:rPr lang="ru-RU" b="1" i="1" dirty="0"/>
              <a:t>Р</a:t>
            </a:r>
            <a:r>
              <a:rPr lang="ru-RU" b="1" i="1" dirty="0" smtClean="0"/>
              <a:t>оссия , не умолкнут споры о Петре Великом , начатые ещё его современниками . Нет однозначной оценки личности императора , как же , как и его преобразований . Но самой главной остаётся память… Уже позднее друзья и благодарные потомки пытаются придать этой памяти конкретной формы…  </a:t>
            </a:r>
            <a:endParaRPr lang="ru-RU" b="1" i="1" dirty="0"/>
          </a:p>
        </p:txBody>
      </p:sp>
      <p:pic>
        <p:nvPicPr>
          <p:cNvPr id="7170" name="Picture 2" descr="https://sun9-10.userapi.com/impg/_8eHGQaDqLLCCfP2rWKXx6PRJf6nTZSxwKzlDA/wFZcwYVM2M0.jpg?size=863x1080&amp;quality=96&amp;sign=33b042ddb59702e01e83fe3a4785127d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16863"/>
            <a:ext cx="2736304" cy="34243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996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8" y="-243408"/>
            <a:ext cx="91440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79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03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57200"/>
            <a:ext cx="9134725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725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</TotalTime>
  <Words>54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Память о Петре Великом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о Петре Великом</dc:title>
  <dc:creator>alexs</dc:creator>
  <cp:lastModifiedBy>user</cp:lastModifiedBy>
  <cp:revision>3</cp:revision>
  <dcterms:created xsi:type="dcterms:W3CDTF">2021-05-20T08:10:09Z</dcterms:created>
  <dcterms:modified xsi:type="dcterms:W3CDTF">2022-05-02T19:52:49Z</dcterms:modified>
</cp:coreProperties>
</file>