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4" autoAdjust="0"/>
    <p:restoredTop sz="94660"/>
  </p:normalViewPr>
  <p:slideViewPr>
    <p:cSldViewPr>
      <p:cViewPr varScale="1">
        <p:scale>
          <a:sx n="109" d="100"/>
          <a:sy n="109" d="100"/>
        </p:scale>
        <p:origin x="169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98146-BD24-4E86-B7A2-EA984C722F06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7B2DE-11D3-47E4-9756-8883CAA84B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357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7B2DE-11D3-47E4-9756-8883CAA84B0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274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7" y="908720"/>
            <a:ext cx="61206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весенние цветы</a:t>
            </a:r>
            <a:endParaRPr lang="ru-RU" sz="8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ночью </a:t>
            </a:r>
            <a:r>
              <a:rPr lang="ru-RU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муравьишка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пропустит свой домишко: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Путь-дорожку до зари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Освещают фонари.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больших столбах подряд 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Лампы белые висят.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3059832" y="5733256"/>
            <a:ext cx="4712568" cy="792088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Ландыши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44624"/>
            <a:ext cx="9108503" cy="5688632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27584" y="1556792"/>
            <a:ext cx="79208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спешит весне навстречу,</a:t>
            </a:r>
            <a:b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везде его замечу:</a:t>
            </a:r>
            <a:b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Жёлтенький кафтанчик</a:t>
            </a:r>
            <a:b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Носит…</a:t>
            </a:r>
            <a:endParaRPr lang="ru-RU" sz="4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3203848" y="5949280"/>
            <a:ext cx="4680520" cy="64807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Одуванчик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368"/>
            <a:ext cx="9143999" cy="5839904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Будто снежный шар бела,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весне она цвела,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Нежный запах источала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когда пора настала,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Разом сделалась она,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 от ягоды черна.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491880" y="6017837"/>
            <a:ext cx="4680520" cy="744116"/>
          </a:xfrm>
          <a:prstGeom prst="rect">
            <a:avLst/>
          </a:prstGeom>
        </p:spPr>
        <p:txBody>
          <a:bodyPr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Черемуха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512"/>
            <a:ext cx="9143999" cy="5976325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331640" y="1628800"/>
            <a:ext cx="74168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Поздоровался с весной 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цветочек золотой. 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лютик он похожий, 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Ах, какой пригожий.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3059832" y="5908884"/>
            <a:ext cx="4712568" cy="832484"/>
          </a:xfrm>
          <a:prstGeom prst="rect">
            <a:avLst/>
          </a:prstGeom>
        </p:spPr>
        <p:txBody>
          <a:bodyPr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Первоцвет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546"/>
          <a:stretch/>
        </p:blipFill>
        <p:spPr>
          <a:xfrm>
            <a:off x="35496" y="-18297"/>
            <a:ext cx="9040191" cy="581055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59632" y="1484784"/>
            <a:ext cx="74888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кустами гул стоит,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для пчёлок стол накрыт: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Ароматом целый день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Манит нежная…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3491880" y="5949280"/>
            <a:ext cx="4608512" cy="72008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Сирень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75" y="19364"/>
            <a:ext cx="9066648" cy="5929916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691679" y="1371600"/>
            <a:ext cx="59046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проталинках лесных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Видим цветики весны: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Беленькие, нежные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Первые...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60" y="0"/>
            <a:ext cx="957266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2771800" y="5976008"/>
            <a:ext cx="5000600" cy="54933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Подснежники</a:t>
            </a:r>
            <a:endParaRPr kumimoji="0" lang="ru-RU" sz="4400" b="1" i="0" u="none" strike="noStrike" kern="1200" cap="none" spc="0" normalizeH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https://all-aforizmy.ru/wp-content/uploads/2022/03/1562218355_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8660" y="0"/>
            <a:ext cx="9572660" cy="5976007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87624" y="1700808"/>
            <a:ext cx="655272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Жёлтый, белый, голубой;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земле растут пустой.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весны есть фокусы: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Распустились...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3491880" y="5989240"/>
            <a:ext cx="4032448" cy="680120"/>
          </a:xfrm>
          <a:prstGeom prst="rect">
            <a:avLst/>
          </a:prstGeom>
        </p:spPr>
        <p:txBody>
          <a:bodyPr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Крокусы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8" cy="598924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59632" y="1556792"/>
            <a:ext cx="70567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– цветочный принц-поэт,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шляпу жёлтую одет.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весну сонет на бис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Прочитает нам …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3419872" y="5949280"/>
            <a:ext cx="4536504" cy="864096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Нарцисс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5" y="0"/>
            <a:ext cx="9108503" cy="594928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59632" y="764704"/>
            <a:ext cx="77768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палисадниках растут,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разноцветные,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были бы они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незаметными,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весною так желанны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нарциссы и...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3059832" y="5805264"/>
            <a:ext cx="4712568" cy="792088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Тюльпаны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5" y="0"/>
            <a:ext cx="9108503" cy="5825804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59</TotalTime>
  <Words>55</Words>
  <Application>Microsoft Office PowerPoint</Application>
  <PresentationFormat>Экран (4:3)</PresentationFormat>
  <Paragraphs>21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Bookman Old Style</vt:lpstr>
      <vt:lpstr>Calibri</vt:lpstr>
      <vt:lpstr>Cambria</vt:lpstr>
      <vt:lpstr>Gill Sans MT</vt:lpstr>
      <vt:lpstr>Times New Roman</vt:lpstr>
      <vt:lpstr>Wingdings</vt:lpstr>
      <vt:lpstr>Wingdings 3</vt:lpstr>
      <vt:lpstr>Начальная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OEM</dc:creator>
  <cp:lastModifiedBy>Пользователь</cp:lastModifiedBy>
  <cp:revision>32</cp:revision>
  <dcterms:modified xsi:type="dcterms:W3CDTF">2022-05-02T10:54:37Z</dcterms:modified>
</cp:coreProperties>
</file>