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60" r:id="rId5"/>
    <p:sldId id="263" r:id="rId6"/>
    <p:sldId id="261" r:id="rId7"/>
    <p:sldId id="264" r:id="rId8"/>
    <p:sldId id="265" r:id="rId9"/>
    <p:sldId id="268" r:id="rId10"/>
    <p:sldId id="266" r:id="rId11"/>
    <p:sldId id="270" r:id="rId12"/>
    <p:sldId id="267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2" autoAdjust="0"/>
    <p:restoredTop sz="94660"/>
  </p:normalViewPr>
  <p:slideViewPr>
    <p:cSldViewPr snapToGrid="0">
      <p:cViewPr varScale="1">
        <p:scale>
          <a:sx n="77" d="100"/>
          <a:sy n="77" d="100"/>
        </p:scale>
        <p:origin x="65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76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887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86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461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8810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708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052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844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62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024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011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D2BF8-8621-4D96-AD4A-1FD77E712838}" type="datetimeFigureOut">
              <a:rPr lang="ru-RU" smtClean="0"/>
              <a:t>21.03.2022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C0CB5-A744-48B4-9A60-BD352AB20BC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50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75781"/>
            <a:ext cx="9144000" cy="3134182"/>
          </a:xfrm>
        </p:spPr>
        <p:txBody>
          <a:bodyPr>
            <a:noAutofit/>
          </a:bodyPr>
          <a:lstStyle/>
          <a:p>
            <a:r>
              <a:rPr lang="ru-RU" sz="2600" b="1" dirty="0"/>
              <a:t>МУНИЦИПАЛЬНОЕ БЮДЖЕТНОЕ ОБЩЕОБРАЗОВАТЕЛЬНОЕ УЧРЕЖДЕНИЕ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b="1" dirty="0"/>
              <a:t>"ИЗЛУЧИНСКАЯ ОБЩЕОБРАЗОВАТЕЛЬНАЯ НАЧАЛЬНАЯ </a:t>
            </a:r>
            <a:r>
              <a:rPr lang="ru-RU" sz="2600" b="1" dirty="0" smtClean="0"/>
              <a:t>ШКОЛА«</a:t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600" b="1" dirty="0" smtClean="0"/>
              <a:t>Номинация конференции: ЛЕТОПИСЬ РОДНОГО КРАЯ</a:t>
            </a:r>
            <a:br>
              <a:rPr lang="ru-RU" sz="2600" b="1" dirty="0" smtClean="0"/>
            </a:br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4400" b="1" u="sng" dirty="0" smtClean="0"/>
              <a:t>Родной посёлок </a:t>
            </a:r>
            <a:r>
              <a:rPr lang="ru-RU" sz="4400" b="1" u="sng" dirty="0" err="1" smtClean="0"/>
              <a:t>Излучинск</a:t>
            </a:r>
            <a:r>
              <a:rPr lang="ru-RU" sz="2600" dirty="0"/>
              <a:t/>
            </a:r>
            <a:br>
              <a:rPr lang="ru-RU" sz="2600" dirty="0"/>
            </a:br>
            <a:endParaRPr lang="ru-RU" sz="2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1683" y="4015396"/>
            <a:ext cx="9144000" cy="2222565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/>
              <a:t>Выполнил: Брюханов Артемий Витальевич </a:t>
            </a:r>
          </a:p>
          <a:p>
            <a:pPr algn="l"/>
            <a:r>
              <a:rPr lang="ru-RU" dirty="0" smtClean="0"/>
              <a:t>Ученик 3 В класса</a:t>
            </a:r>
          </a:p>
          <a:p>
            <a:pPr algn="l"/>
            <a:r>
              <a:rPr lang="ru-RU" dirty="0" smtClean="0"/>
              <a:t>Под руководством: Морозовой Ольги Викторовны</a:t>
            </a:r>
          </a:p>
          <a:p>
            <a:pPr algn="l"/>
            <a:r>
              <a:rPr lang="ru-RU" dirty="0" smtClean="0"/>
              <a:t>                                                                                                      </a:t>
            </a:r>
          </a:p>
          <a:p>
            <a:pPr algn="l"/>
            <a:r>
              <a:rPr lang="ru-RU" dirty="0" smtClean="0"/>
              <a:t>                                                                                                 20 марта 2022 года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416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997" y="624714"/>
            <a:ext cx="4714222" cy="5675921"/>
          </a:xfrm>
        </p:spPr>
        <p:txBody>
          <a:bodyPr>
            <a:noAutofit/>
          </a:bodyPr>
          <a:lstStyle/>
          <a:p>
            <a:r>
              <a:rPr lang="ru-RU" sz="3200" dirty="0"/>
              <a:t>26 июня 1986 года Тюменский облисполком своим решением № 200 «зарегистрировал и включил в учётные данные посёлок, возникший на территории </a:t>
            </a:r>
            <a:r>
              <a:rPr lang="ru-RU" sz="3200" dirty="0" err="1"/>
              <a:t>Вампугольского</a:t>
            </a:r>
            <a:r>
              <a:rPr lang="ru-RU" sz="3200" dirty="0"/>
              <a:t> сельсовета </a:t>
            </a:r>
            <a:r>
              <a:rPr lang="ru-RU" sz="3200" dirty="0" err="1"/>
              <a:t>Нижневартовского</a:t>
            </a:r>
            <a:r>
              <a:rPr lang="ru-RU" sz="3200" dirty="0"/>
              <a:t> района при строящейся </a:t>
            </a:r>
            <a:r>
              <a:rPr lang="ru-RU" sz="3200" dirty="0" err="1"/>
              <a:t>Нижневартовской</a:t>
            </a:r>
            <a:r>
              <a:rPr lang="ru-RU" sz="3200" dirty="0"/>
              <a:t> ГРЭС».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219" y="713983"/>
            <a:ext cx="6685507" cy="5085567"/>
          </a:xfrm>
        </p:spPr>
      </p:pic>
    </p:spTree>
    <p:extLst>
      <p:ext uri="{BB962C8B-B14F-4D97-AF65-F5344CB8AC3E}">
        <p14:creationId xmlns:p14="http://schemas.microsoft.com/office/powerpoint/2010/main" val="240503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6527" y="432688"/>
            <a:ext cx="4360285" cy="62394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Но надо признать, что жилые дома возводились с трудом. Буквально каждую многоэтажку приходилось выпрашивать министерстве.</a:t>
            </a:r>
          </a:p>
          <a:p>
            <a:pPr marL="0" indent="0">
              <a:buNone/>
            </a:pPr>
            <a:r>
              <a:rPr lang="ru-RU" sz="2400" dirty="0" smtClean="0"/>
              <a:t>Поселок рос и надо было придумать ему название. Было предложение назвать его </a:t>
            </a:r>
            <a:r>
              <a:rPr lang="en-US" sz="2400" dirty="0" smtClean="0"/>
              <a:t>“</a:t>
            </a:r>
            <a:r>
              <a:rPr lang="ru-RU" sz="2400" dirty="0" smtClean="0"/>
              <a:t>Огни </a:t>
            </a:r>
            <a:r>
              <a:rPr lang="ru-RU" sz="2400" dirty="0" err="1" smtClean="0"/>
              <a:t>Ваха</a:t>
            </a:r>
            <a:r>
              <a:rPr lang="en-US" sz="2400" dirty="0" smtClean="0"/>
              <a:t>”</a:t>
            </a:r>
            <a:r>
              <a:rPr lang="ru-RU" sz="2400" dirty="0" smtClean="0"/>
              <a:t> или </a:t>
            </a:r>
            <a:r>
              <a:rPr lang="en-US" sz="2400" dirty="0" smtClean="0"/>
              <a:t>“</a:t>
            </a:r>
            <a:r>
              <a:rPr lang="ru-RU" sz="2400" dirty="0" smtClean="0"/>
              <a:t>Зори </a:t>
            </a:r>
            <a:r>
              <a:rPr lang="ru-RU" sz="2400" dirty="0" err="1" smtClean="0"/>
              <a:t>Ваха</a:t>
            </a:r>
            <a:r>
              <a:rPr lang="en-US" sz="2400" dirty="0" smtClean="0"/>
              <a:t>”</a:t>
            </a:r>
            <a:r>
              <a:rPr lang="ru-RU" sz="2400" dirty="0" smtClean="0"/>
              <a:t>. Был объявлен конкурс на лучшее название, и один мальчик заметил, что поселок стоит на излучине и его можно назвать </a:t>
            </a:r>
            <a:r>
              <a:rPr lang="ru-RU" sz="2400" dirty="0" err="1" smtClean="0"/>
              <a:t>Излучинск</a:t>
            </a:r>
            <a:r>
              <a:rPr lang="ru-RU" sz="2400" dirty="0" smtClean="0"/>
              <a:t>. Под этим названием поселок энергетиков и был зарегистрирован.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282" y="927847"/>
            <a:ext cx="7153836" cy="5249116"/>
          </a:xfrm>
        </p:spPr>
      </p:pic>
    </p:spTree>
    <p:extLst>
      <p:ext uri="{BB962C8B-B14F-4D97-AF65-F5344CB8AC3E}">
        <p14:creationId xmlns:p14="http://schemas.microsoft.com/office/powerpoint/2010/main" val="1282158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6" y="626301"/>
            <a:ext cx="7002440" cy="53486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5886" y="501042"/>
            <a:ext cx="4346140" cy="5774498"/>
          </a:xfrm>
        </p:spPr>
        <p:txBody>
          <a:bodyPr>
            <a:noAutofit/>
          </a:bodyPr>
          <a:lstStyle/>
          <a:p>
            <a:pPr fontAlgn="base"/>
            <a:r>
              <a:rPr lang="ru-RU" sz="2400" dirty="0"/>
              <a:t>18 апреля 1988 года был подписан Указ № 8828-XI Президиума Верховного Совета РСФСР о присвоении населённому пункту, возникшему на территории </a:t>
            </a:r>
            <a:r>
              <a:rPr lang="ru-RU" sz="2400" dirty="0" err="1"/>
              <a:t>Вампугольского</a:t>
            </a:r>
            <a:r>
              <a:rPr lang="ru-RU" sz="2400" dirty="0"/>
              <a:t> сельсовета </a:t>
            </a:r>
            <a:r>
              <a:rPr lang="ru-RU" sz="2400" dirty="0" err="1"/>
              <a:t>Нижневартовского</a:t>
            </a:r>
            <a:r>
              <a:rPr lang="ru-RU" sz="2400" dirty="0"/>
              <a:t> района Ханты-Мансийского автономного округа, наименования «посёлок </a:t>
            </a:r>
            <a:r>
              <a:rPr lang="ru-RU" sz="2400" dirty="0" err="1"/>
              <a:t>Излучинск</a:t>
            </a:r>
            <a:r>
              <a:rPr lang="ru-RU" sz="2400" dirty="0"/>
              <a:t>».</a:t>
            </a:r>
          </a:p>
          <a:p>
            <a:pPr fontAlgn="base"/>
            <a:r>
              <a:rPr lang="ru-RU" sz="2400" dirty="0"/>
              <a:t>Эта дата и стала официальным днём рождения </a:t>
            </a:r>
            <a:r>
              <a:rPr lang="ru-RU" sz="2400" dirty="0" err="1"/>
              <a:t>Излучинска</a:t>
            </a:r>
            <a:r>
              <a:rPr lang="ru-RU" sz="2400" dirty="0"/>
              <a:t> – с соответствующим наименованием и статусом.</a:t>
            </a:r>
          </a:p>
        </p:txBody>
      </p:sp>
    </p:spTree>
    <p:extLst>
      <p:ext uri="{BB962C8B-B14F-4D97-AF65-F5344CB8AC3E}">
        <p14:creationId xmlns:p14="http://schemas.microsoft.com/office/powerpoint/2010/main" val="1505349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Сегодня </a:t>
            </a:r>
            <a:r>
              <a:rPr lang="ru-RU" sz="2000" dirty="0" err="1" smtClean="0"/>
              <a:t>Излучинск</a:t>
            </a:r>
            <a:r>
              <a:rPr lang="ru-RU" sz="2000" dirty="0" smtClean="0"/>
              <a:t> – самый большой поселок </a:t>
            </a:r>
            <a:r>
              <a:rPr lang="ru-RU" sz="2000" dirty="0" err="1" smtClean="0"/>
              <a:t>Нижневартовского</a:t>
            </a:r>
            <a:r>
              <a:rPr lang="ru-RU" sz="2000" dirty="0" smtClean="0"/>
              <a:t> района, в нем более двадцати тысяч жителей.</a:t>
            </a:r>
            <a:br>
              <a:rPr lang="ru-RU" sz="2000" dirty="0" smtClean="0"/>
            </a:br>
            <a:r>
              <a:rPr lang="ru-RU" sz="2000" dirty="0" smtClean="0"/>
              <a:t>Север – край с суровым климатом, коротким летом и продолжительной зимой. И по этому спланирован и строился поселок так, что все в нем </a:t>
            </a:r>
            <a:r>
              <a:rPr lang="en-US" sz="2000" dirty="0" smtClean="0"/>
              <a:t>“</a:t>
            </a:r>
            <a:r>
              <a:rPr lang="ru-RU" sz="2000" dirty="0" smtClean="0"/>
              <a:t>в двух шагах</a:t>
            </a:r>
            <a:r>
              <a:rPr lang="en-US" sz="2000" dirty="0" smtClean="0"/>
              <a:t>”</a:t>
            </a:r>
            <a:r>
              <a:rPr lang="ru-RU" sz="2000" dirty="0" smtClean="0"/>
              <a:t> – школы и детские сады, магазины,  аптеки, клиническая больница…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82" y="1690688"/>
            <a:ext cx="10165977" cy="4790794"/>
          </a:xfrm>
        </p:spPr>
      </p:pic>
    </p:spTree>
    <p:extLst>
      <p:ext uri="{BB962C8B-B14F-4D97-AF65-F5344CB8AC3E}">
        <p14:creationId xmlns:p14="http://schemas.microsoft.com/office/powerpoint/2010/main" val="199097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38" y="100208"/>
            <a:ext cx="11837096" cy="65886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386" y="283187"/>
            <a:ext cx="4877223" cy="210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033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0316"/>
          </a:xfrm>
        </p:spPr>
        <p:txBody>
          <a:bodyPr>
            <a:normAutofit/>
          </a:bodyPr>
          <a:lstStyle/>
          <a:p>
            <a:r>
              <a:rPr lang="ru-RU" sz="2000" dirty="0"/>
              <a:t>Наш дом – Излучинск.</a:t>
            </a:r>
            <a:br>
              <a:rPr lang="ru-RU" sz="2000" dirty="0"/>
            </a:br>
            <a:r>
              <a:rPr lang="ru-RU" sz="2000" dirty="0"/>
              <a:t>Мы живем в поселке городского типа энергетиков – Излучинск.</a:t>
            </a:r>
            <a:br>
              <a:rPr lang="ru-RU" sz="2000" dirty="0"/>
            </a:br>
            <a:r>
              <a:rPr lang="ru-RU" sz="2000" dirty="0"/>
              <a:t>Я очень люблю его, он, напоминает сказочный городок — чистый, уютный, благополучный.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1676574"/>
            <a:ext cx="11684000" cy="4521026"/>
          </a:xfrm>
        </p:spPr>
      </p:pic>
    </p:spTree>
    <p:extLst>
      <p:ext uri="{BB962C8B-B14F-4D97-AF65-F5344CB8AC3E}">
        <p14:creationId xmlns:p14="http://schemas.microsoft.com/office/powerpoint/2010/main" val="400453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3" r="12103"/>
          <a:stretch>
            <a:fillRect/>
          </a:stretch>
        </p:blipFill>
        <p:spPr>
          <a:xfrm>
            <a:off x="4985359" y="550863"/>
            <a:ext cx="6638794" cy="566204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6844" y="2873158"/>
            <a:ext cx="3932237" cy="3811588"/>
          </a:xfrm>
        </p:spPr>
        <p:txBody>
          <a:bodyPr>
            <a:normAutofit/>
          </a:bodyPr>
          <a:lstStyle/>
          <a:p>
            <a:r>
              <a:rPr lang="ru-RU" sz="2000" dirty="0"/>
              <a:t>Исходной точкой в истории появления Излучинска является Постановление ЦК КПСС и Совета министров СССР от 24 апреля 1980 года № 337 «О развитии в Тюменской области электроэнергетики на базе местного природного и попутного нефтяного газа», которое, в частности, предусматривало строительство в районе озера Самотлор Нижневартовской ГРЭС.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52104" y="2311053"/>
            <a:ext cx="3932237" cy="16002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u="sng" dirty="0" smtClean="0"/>
              <a:t>С </a:t>
            </a:r>
            <a:r>
              <a:rPr lang="ru-RU" sz="2200" b="1" u="sng" dirty="0"/>
              <a:t>чего всё начиналось.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Для </a:t>
            </a:r>
            <a:r>
              <a:rPr lang="ru-RU" sz="2200" dirty="0"/>
              <a:t>разработки гигантских залежей нефти и интенсивного развития Западной Сибири, требовалось всё больше и больше электроэнергии. Но где взять её в отдаленном северном краю?</a:t>
            </a:r>
            <a:br>
              <a:rPr lang="ru-RU" sz="22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324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6" y="601249"/>
            <a:ext cx="7040018" cy="552397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3672" y="601249"/>
            <a:ext cx="4208354" cy="5523978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ru-RU" sz="2400" dirty="0" smtClean="0"/>
              <a:t>В сентябре 1982 года началась работа  по выбору места площадки под строительство. </a:t>
            </a:r>
          </a:p>
          <a:p>
            <a:r>
              <a:rPr lang="ru-RU" sz="2400" dirty="0" smtClean="0"/>
              <a:t>В тот день, когда облетали территорию на вертолёте, стояла теплая, изумительная для сентября погода  +25. Панорама реки Вах, открывавшаяся с высоты, была впечатляющей, необыкновенно красивой. И оказалось, что излучина реки Вах лучше всего подходит для размещения станции.</a:t>
            </a:r>
          </a:p>
        </p:txBody>
      </p:sp>
    </p:spTree>
    <p:extLst>
      <p:ext uri="{BB962C8B-B14F-4D97-AF65-F5344CB8AC3E}">
        <p14:creationId xmlns:p14="http://schemas.microsoft.com/office/powerpoint/2010/main" val="4046030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081" y="713984"/>
            <a:ext cx="7162236" cy="515500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6655" y="363070"/>
            <a:ext cx="4543426" cy="6387353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sz="2200" dirty="0"/>
              <a:t>Сейчас трудно и поверить, но на месте нашего посёлка были когда-то протоки и озёра, среди болот бродили лоси. Строительство начиналось на полностью затапливаемой территории!</a:t>
            </a:r>
            <a:br>
              <a:rPr lang="ru-RU" sz="2200" dirty="0"/>
            </a:br>
            <a:r>
              <a:rPr lang="ru-RU" sz="2200" dirty="0"/>
              <a:t>Но решение было обдуманным и взвешенным, с учетом всех трудностей.</a:t>
            </a:r>
          </a:p>
          <a:p>
            <a:endParaRPr lang="ru-RU" sz="2200" dirty="0"/>
          </a:p>
          <a:p>
            <a:r>
              <a:rPr lang="ru-RU" sz="2200" dirty="0" smtClean="0"/>
              <a:t>И началась титаническая работа по намывке грунта для площадки под строительство станции и жилого посёлка.</a:t>
            </a:r>
          </a:p>
          <a:p>
            <a:r>
              <a:rPr lang="ru-RU" sz="2200" dirty="0" smtClean="0"/>
              <a:t>В 1985 году на месте этой рукотворно создаваемой площадки трудилось уже  одиннадцать земснарядов, каждый из которых намывал почти по миллиону кубометров песка за сезон. Чтобы избежать затопления, в районе будущего жил посёлка предстояло поднять уровень грунта на 5-6 метров.</a:t>
            </a:r>
          </a:p>
          <a:p>
            <a:r>
              <a:rPr lang="ru-RU" sz="2200" dirty="0" smtClean="0"/>
              <a:t>В общей сложности здесь было намыто более 50 миллионов кубометров грунта.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821506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85" y="513566"/>
            <a:ext cx="7045279" cy="571186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8516" y="513566"/>
            <a:ext cx="3695177" cy="5711871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/>
              <a:t>   Для </a:t>
            </a:r>
            <a:r>
              <a:rPr lang="ru-RU" sz="2200" dirty="0"/>
              <a:t>размещения временного посёлка, изыскателями </a:t>
            </a:r>
            <a:r>
              <a:rPr lang="ru-RU" sz="2200" dirty="0" smtClean="0"/>
              <a:t>была найдена площадка </a:t>
            </a:r>
            <a:r>
              <a:rPr lang="ru-RU" sz="2200" dirty="0"/>
              <a:t>в лесу, потому что она была единственным клочком суши, не затопляемым в весенне-летнее половодье. Всё остальное пространство, вплоть до июля заливала вода.</a:t>
            </a:r>
          </a:p>
          <a:p>
            <a:r>
              <a:rPr lang="ru-RU" sz="2200" dirty="0" smtClean="0"/>
              <a:t>    Посёлок </a:t>
            </a:r>
            <a:r>
              <a:rPr lang="ru-RU" sz="2200" dirty="0"/>
              <a:t>этот потом прозвали финским из-за щитовых деревянных домиков производства Финляндии.</a:t>
            </a:r>
          </a:p>
          <a:p>
            <a:r>
              <a:rPr lang="ru-RU" sz="2200" dirty="0" smtClean="0"/>
              <a:t>    Добираться </a:t>
            </a:r>
            <a:r>
              <a:rPr lang="ru-RU" sz="2200" dirty="0"/>
              <a:t>от Нижневартовска до Финского посёлка приходилось на грузовиках “Урал” по ухабистой “самотлорской” дороге целый </a:t>
            </a:r>
            <a:r>
              <a:rPr lang="ru-RU" sz="2200" dirty="0" smtClean="0"/>
              <a:t>день, так как прямой дороги еще и в проекте не было.</a:t>
            </a:r>
            <a:endParaRPr lang="ru-RU" sz="2200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2801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325676"/>
            <a:ext cx="5061559" cy="6037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300" dirty="0" smtClean="0"/>
              <a:t>Длительное время продолжались споры, где строить жильё для энергетиков? Одни члены правительственной комиссии предлагали специально для энергетиков построить отдельный квартал в Нижневартовске. Другие отстаивали свою точку зрения. Они утверждали, что поселок нужно строить в трех – пяти километров от неё.</a:t>
            </a:r>
          </a:p>
          <a:p>
            <a:pPr marL="0" indent="0">
              <a:buNone/>
            </a:pPr>
            <a:r>
              <a:rPr lang="ru-RU" sz="2300" dirty="0" smtClean="0"/>
              <a:t>Наконец, решение было принято, строить поселок в непосредственной близости от станции. </a:t>
            </a:r>
            <a:r>
              <a:rPr lang="ru-RU" sz="2300" dirty="0"/>
              <a:t>Н</a:t>
            </a:r>
            <a:r>
              <a:rPr lang="ru-RU" sz="2300" dirty="0" smtClean="0"/>
              <a:t>о оно не понравилось руководителям Нижневартовска, так как в городе готовая инфраструктура, а посёлок будет неблагоустроен.</a:t>
            </a:r>
            <a:endParaRPr lang="ru-RU" sz="23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186" y="488515"/>
            <a:ext cx="6187858" cy="6050071"/>
          </a:xfrm>
        </p:spPr>
      </p:pic>
    </p:spTree>
    <p:extLst>
      <p:ext uri="{BB962C8B-B14F-4D97-AF65-F5344CB8AC3E}">
        <p14:creationId xmlns:p14="http://schemas.microsoft.com/office/powerpoint/2010/main" val="374271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3672" y="563671"/>
            <a:ext cx="4208354" cy="5611661"/>
          </a:xfrm>
        </p:spPr>
        <p:txBody>
          <a:bodyPr>
            <a:noAutofit/>
          </a:bodyPr>
          <a:lstStyle/>
          <a:p>
            <a:r>
              <a:rPr lang="ru-RU" sz="2000" dirty="0" smtClean="0"/>
              <a:t>Опасение городских руководителей оказались напрасными, поселок строился на века. Возводились капитальные очистные и канализационные сооружения.</a:t>
            </a:r>
          </a:p>
          <a:p>
            <a:r>
              <a:rPr lang="ru-RU" sz="2000" dirty="0" smtClean="0"/>
              <a:t>В сентябре 1985 года – забита первая свая первого жилого дома в поселке.</a:t>
            </a:r>
          </a:p>
          <a:p>
            <a:r>
              <a:rPr lang="ru-RU" sz="2000" dirty="0" smtClean="0"/>
              <a:t>Октябрь 1986 года – пуск котла №1 котельной жилого поселка.</a:t>
            </a:r>
          </a:p>
          <a:p>
            <a:r>
              <a:rPr lang="ru-RU" sz="2000" dirty="0" smtClean="0"/>
              <a:t>В апреле 1987 года были смонтированы колонны и несколько стеновых панелей, а в сентябре сдали школу. Что бы успеть </a:t>
            </a:r>
            <a:r>
              <a:rPr lang="ru-RU" sz="2000" dirty="0"/>
              <a:t>с</a:t>
            </a:r>
            <a:r>
              <a:rPr lang="ru-RU" sz="2000" dirty="0" smtClean="0"/>
              <a:t>дать школу в срок, в августе приостановили работы на ГРЭС, и весь персонал помогал мебель в школу заносить.</a:t>
            </a:r>
            <a:endParaRPr lang="ru-RU" sz="2000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1090644"/>
            <a:ext cx="6172200" cy="4667186"/>
          </a:xfrm>
        </p:spPr>
      </p:pic>
    </p:spTree>
    <p:extLst>
      <p:ext uri="{BB962C8B-B14F-4D97-AF65-F5344CB8AC3E}">
        <p14:creationId xmlns:p14="http://schemas.microsoft.com/office/powerpoint/2010/main" val="30192956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588</Words>
  <Application>Microsoft Office PowerPoint</Application>
  <PresentationFormat>Широкоэкранный</PresentationFormat>
  <Paragraphs>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МУНИЦИПАЛЬНОЕ БЮДЖЕТНОЕ ОБЩЕОБРАЗОВАТЕЛЬНОЕ УЧРЕЖДЕНИЕ "ИЗЛУЧИНСКАЯ ОБЩЕОБРАЗОВАТЕЛЬНАЯ НАЧАЛЬНАЯ ШКОЛА«  Номинация конференции: ЛЕТОПИСЬ РОДНОГО КРАЯ  Родной посёлок Излучинск </vt:lpstr>
      <vt:lpstr>Презентация PowerPoint</vt:lpstr>
      <vt:lpstr>Наш дом – Излучинск. Мы живем в поселке городского типа энергетиков – Излучинск. Я очень люблю его, он, напоминает сказочный городок — чистый, уютный, благополучный.</vt:lpstr>
      <vt:lpstr>           С чего всё начиналось.  Для разработки гигантских залежей нефти и интенсивного развития Западной Сибири, требовалось всё больше и больше электроэнергии. Но где взять её в отдаленном северном краю?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26 июня 1986 года Тюменский облисполком своим решением № 200 «зарегистрировал и включил в учётные данные посёлок, возникший на территории Вампугольского сельсовета Нижневартовского района при строящейся Нижневартовской ГРЭС». </vt:lpstr>
      <vt:lpstr>Презентация PowerPoint</vt:lpstr>
      <vt:lpstr>Презентация PowerPoint</vt:lpstr>
      <vt:lpstr>Сегодня Излучинск – самый большой поселок Нижневартовского района, в нем более двадцати тысяч жителей. Север – край с суровым климатом, коротким летом и продолжительной зимой. И по этому спланирован и строился поселок так, что все в нем “в двух шагах” – школы и детские сады, магазины,  аптеки, клиническая больница…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2022-03-11T09:55:09Z</dcterms:created>
  <dcterms:modified xsi:type="dcterms:W3CDTF">2022-03-21T09:08:25Z</dcterms:modified>
</cp:coreProperties>
</file>