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handoutMasterIdLst>
    <p:handoutMasterId r:id="rId12"/>
  </p:handoutMasterIdLst>
  <p:sldIdLst>
    <p:sldId id="256" r:id="rId3"/>
    <p:sldId id="257" r:id="rId4"/>
    <p:sldId id="260" r:id="rId5"/>
    <p:sldId id="259" r:id="rId6"/>
    <p:sldId id="262" r:id="rId7"/>
    <p:sldId id="269" r:id="rId8"/>
    <p:sldId id="270" r:id="rId9"/>
    <p:sldId id="265" r:id="rId10"/>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2278" autoAdjust="0"/>
    <p:restoredTop sz="94660"/>
  </p:normalViewPr>
  <p:slideViewPr>
    <p:cSldViewPr snapToGrid="0" showGuides="1">
      <p:cViewPr varScale="1">
        <p:scale>
          <a:sx n="117" d="100"/>
          <a:sy n="117" d="100"/>
        </p:scale>
        <p:origin x="510" y="102"/>
      </p:cViewPr>
      <p:guideLst>
        <p:guide orient="horz" pos="2157"/>
        <p:guide pos="3824"/>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handoutMaster" Target="handoutMasters/handoutMaster1.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en-US"/>
          </a:p>
        </p:txBody>
      </p:sp>
      <p:sp>
        <p:nvSpPr>
          <p:cNvPr id="3" name="Date Placeholder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en-US" smtClean="0"/>
            </a:fld>
            <a:endParaRPr lang="en-US"/>
          </a:p>
        </p:txBody>
      </p:sp>
      <p:sp>
        <p:nvSpPr>
          <p:cNvPr id="4" name="Footer Placeholder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en-US"/>
          </a:p>
        </p:txBody>
      </p:sp>
      <p:sp>
        <p:nvSpPr>
          <p:cNvPr id="5" name="Slide Number Placeholder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en-US" smtClean="0"/>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en-US"/>
          </a:p>
        </p:txBody>
      </p:sp>
      <p:sp>
        <p:nvSpPr>
          <p:cNvPr id="3" name="Slide Number Placeholder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en-US" smtClean="0"/>
            </a:fld>
            <a:endParaRPr lang="en-US"/>
          </a:p>
        </p:txBody>
      </p:sp>
      <p:sp>
        <p:nvSpPr>
          <p:cNvPr id="4" name="Slide Image Placeho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en-US"/>
          </a:p>
        </p:txBody>
      </p:sp>
      <p:sp>
        <p:nvSpPr>
          <p:cNvPr id="5" name="Note Placeholder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22962"/>
            <a:ext cx="9144000" cy="2187001"/>
          </a:xfrm>
        </p:spPr>
        <p:txBody>
          <a:bodyPr anchor="b">
            <a:normAutofit/>
          </a:bodyPr>
          <a:lstStyle>
            <a:lvl1pPr algn="ctr">
              <a:lnSpc>
                <a:spcPct val="130000"/>
              </a:lnSpc>
              <a:defRPr sz="6000">
                <a:effectLst/>
                <a:latin typeface="Calibri Light" panose="020F0302020204030204" pitchFamily="34"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60FBDFE-C587-4B4C-A407-44438C67B59E}"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fld>
            <a:endParaRPr lang="en-US"/>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effectLst/>
                <a:latin typeface="Calibri Light" panose="020F0302020204030204" pitchFamily="34" charset="0"/>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60FBDFE-C587-4B4C-A407-44438C67B59E}"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E70B2-8BF9-45C0-BB95-33D1B9D3A854}" type="slidenum">
              <a:rPr lang="en-US" smtClean="0"/>
            </a:fld>
            <a:endParaRPr lang="en-US"/>
          </a:p>
        </p:txBody>
      </p:sp>
      <p:sp>
        <p:nvSpPr>
          <p:cNvPr id="7" name="Content Placeholder 6"/>
          <p:cNvSpPr>
            <a:spLocks noGrp="1"/>
          </p:cNvSpPr>
          <p:nvPr>
            <p:ph sz="quarter" idx="13"/>
          </p:nvPr>
        </p:nvSpPr>
        <p:spPr>
          <a:xfrm>
            <a:off x="838200" y="551543"/>
            <a:ext cx="10515600" cy="5558971"/>
          </a:xfrm>
        </p:spPr>
        <p:txBody>
          <a:bodyPr/>
          <a:lstStyle/>
          <a:p>
            <a:pPr lvl="0"/>
            <a:r>
              <a:rPr lang="en-US" dirty="0">
                <a:sym typeface="+mn-ea"/>
              </a:rPr>
              <a:t>Click to edit Master text styles</a:t>
            </a:r>
            <a:endParaRPr lang="en-US" dirty="0"/>
          </a:p>
          <a:p>
            <a:pPr lvl="1"/>
            <a:r>
              <a:rPr lang="en-US" dirty="0">
                <a:sym typeface="+mn-ea"/>
              </a:rPr>
              <a:t>Second level</a:t>
            </a:r>
            <a:endParaRPr lang="en-US" dirty="0"/>
          </a:p>
          <a:p>
            <a:pPr lvl="2"/>
            <a:r>
              <a:rPr lang="en-US" dirty="0">
                <a:sym typeface="+mn-ea"/>
              </a:rPr>
              <a:t>Third level</a:t>
            </a:r>
            <a:endParaRPr lang="en-US" dirty="0"/>
          </a:p>
          <a:p>
            <a:pPr lvl="3"/>
            <a:r>
              <a:rPr lang="en-US" dirty="0">
                <a:sym typeface="+mn-ea"/>
              </a:rPr>
              <a:t>Fourth level</a:t>
            </a:r>
            <a:endParaRPr lang="en-US" dirty="0"/>
          </a:p>
          <a:p>
            <a:pPr lvl="4"/>
            <a:r>
              <a:rPr lang="en-US" dirty="0">
                <a:sym typeface="+mn-ea"/>
              </a:rPr>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47700" y="258445"/>
            <a:ext cx="10515600" cy="1325563"/>
          </a:xfrm>
        </p:spPr>
        <p:txBody>
          <a:bodyPr anchor="ctr" anchorCtr="0">
            <a:normAutofit/>
          </a:bodyPr>
          <a:lstStyle>
            <a:lvl1pPr>
              <a:defRPr sz="4400" b="1">
                <a:effectLst/>
                <a:latin typeface="Calibri Light" panose="020F03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47700" y="1825625"/>
            <a:ext cx="10515600" cy="4351338"/>
          </a:xfrm>
        </p:spPr>
        <p:txBody>
          <a:bodyPr>
            <a:normAutofit/>
          </a:bodyPr>
          <a:lstStyle>
            <a:lvl1pPr>
              <a:defRPr sz="2800">
                <a:solidFill>
                  <a:schemeClr val="tx1">
                    <a:lumMod val="75000"/>
                    <a:lumOff val="25000"/>
                  </a:schemeClr>
                </a:solidFill>
                <a:latin typeface="Calibri Light" panose="020F0302020204030204" pitchFamily="34" charset="0"/>
                <a:cs typeface="Calibri Light" panose="020F0302020204030204" pitchFamily="34" charset="0"/>
              </a:defRPr>
            </a:lvl1pPr>
            <a:lvl2pPr>
              <a:defRPr sz="2400">
                <a:solidFill>
                  <a:schemeClr val="tx1">
                    <a:lumMod val="75000"/>
                    <a:lumOff val="25000"/>
                  </a:schemeClr>
                </a:solidFill>
                <a:latin typeface="Calibri Light" panose="020F0302020204030204" pitchFamily="34" charset="0"/>
                <a:cs typeface="Calibri Light" panose="020F0302020204030204" pitchFamily="34" charset="0"/>
              </a:defRPr>
            </a:lvl2pPr>
            <a:lvl3pPr>
              <a:defRPr sz="2000">
                <a:solidFill>
                  <a:schemeClr val="tx1">
                    <a:lumMod val="75000"/>
                    <a:lumOff val="25000"/>
                  </a:schemeClr>
                </a:solidFill>
                <a:latin typeface="Calibri Light" panose="020F0302020204030204" pitchFamily="34" charset="0"/>
                <a:cs typeface="Calibri Light" panose="020F0302020204030204" pitchFamily="34" charset="0"/>
              </a:defRPr>
            </a:lvl3pPr>
            <a:lvl4pPr>
              <a:defRPr sz="1800">
                <a:solidFill>
                  <a:schemeClr val="tx1">
                    <a:lumMod val="75000"/>
                    <a:lumOff val="25000"/>
                  </a:schemeClr>
                </a:solidFill>
                <a:latin typeface="Calibri Light" panose="020F0302020204030204" pitchFamily="34" charset="0"/>
                <a:cs typeface="Calibri Light" panose="020F0302020204030204" pitchFamily="34" charset="0"/>
              </a:defRPr>
            </a:lvl4pPr>
            <a:lvl5pPr>
              <a:defRPr sz="1800">
                <a:solidFill>
                  <a:schemeClr val="tx1">
                    <a:lumMod val="75000"/>
                    <a:lumOff val="25000"/>
                  </a:schemeClr>
                </a:solidFill>
                <a:latin typeface="Calibri Light" panose="020F0302020204030204" pitchFamily="34" charset="0"/>
                <a:cs typeface="Calibri Light" panose="020F0302020204030204" pitchFamily="34" charset="0"/>
              </a:defRPr>
            </a:lvl5pPr>
          </a:lstStyle>
          <a:p>
            <a:pPr lvl="0"/>
            <a:r>
              <a:rPr lang="en-US" dirty="0" smtClean="0"/>
              <a:t>Click to edit Master text styles</a:t>
            </a:r>
            <a:endParaRPr lang="en-US" dirty="0" smtClean="0"/>
          </a:p>
          <a:p>
            <a:pPr lvl="1"/>
            <a:r>
              <a:rPr lang="en-US" dirty="0"/>
              <a:t>Second level </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760FBDFE-C587-4B4C-A407-44438C67B59E}"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3750945"/>
            <a:ext cx="9843135" cy="811530"/>
          </a:xfrm>
        </p:spPr>
        <p:txBody>
          <a:bodyPr anchor="b">
            <a:noAutofit/>
          </a:bodyPr>
          <a:lstStyle>
            <a:lvl1pPr>
              <a:defRPr sz="6000">
                <a:effectLst/>
              </a:defRPr>
            </a:lvl1pPr>
          </a:lstStyle>
          <a:p>
            <a:r>
              <a:rPr lang="en-US" dirty="0" smtClean="0">
                <a:sym typeface="+mn-ea"/>
              </a:rPr>
              <a:t>Click to edit Master title style</a:t>
            </a:r>
            <a:endParaRPr lang="en-US" dirty="0" smtClean="0">
              <a:sym typeface="+mn-ea"/>
            </a:endParaRPr>
          </a:p>
        </p:txBody>
      </p:sp>
      <p:sp>
        <p:nvSpPr>
          <p:cNvPr id="3" name="Text Placeholder 2"/>
          <p:cNvSpPr>
            <a:spLocks noGrp="1"/>
          </p:cNvSpPr>
          <p:nvPr>
            <p:ph type="body" idx="1"/>
          </p:nvPr>
        </p:nvSpPr>
        <p:spPr>
          <a:xfrm>
            <a:off x="831850" y="4610028"/>
            <a:ext cx="7321550" cy="647555"/>
          </a:xfrm>
        </p:spPr>
        <p:txBody>
          <a:bodyPr>
            <a:noAutofit/>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endParaRPr lang="en-US" dirty="0"/>
          </a:p>
        </p:txBody>
      </p:sp>
      <p:sp>
        <p:nvSpPr>
          <p:cNvPr id="4" name="Slide Number Placeholder 3"/>
          <p:cNvSpPr>
            <a:spLocks noGrp="1"/>
          </p:cNvSpPr>
          <p:nvPr>
            <p:ph type="dt" sz="half" idx="10"/>
          </p:nvPr>
        </p:nvSpPr>
        <p:spPr/>
        <p:txBody>
          <a:bodyPr/>
          <a:lstStyle/>
          <a:p>
            <a:fld id="{760FBDFE-C587-4B4C-A407-44438C67B59E}"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47700" y="258445"/>
            <a:ext cx="10515600" cy="1325563"/>
          </a:xfrm>
        </p:spPr>
        <p:txBody>
          <a:bodyPr>
            <a:normAutofit/>
          </a:bodyPr>
          <a:lstStyle>
            <a:lvl1pPr>
              <a:defRPr sz="4400" b="0" i="0">
                <a:effectLst/>
              </a:defRPr>
            </a:lvl1pPr>
          </a:lstStyle>
          <a:p>
            <a:r>
              <a:rPr lang="en-US" dirty="0" smtClean="0">
                <a:sym typeface="+mn-ea"/>
              </a:rPr>
              <a:t>Click to edit Master title style</a:t>
            </a:r>
            <a:endParaRPr lang="en-US" dirty="0"/>
          </a:p>
        </p:txBody>
      </p:sp>
      <p:sp>
        <p:nvSpPr>
          <p:cNvPr id="3" name="Content Placeholder 2"/>
          <p:cNvSpPr>
            <a:spLocks noGrp="1"/>
          </p:cNvSpPr>
          <p:nvPr>
            <p:ph sz="half" idx="1"/>
          </p:nvPr>
        </p:nvSpPr>
        <p:spPr>
          <a:xfrm>
            <a:off x="647700" y="1825625"/>
            <a:ext cx="5181600" cy="4351338"/>
          </a:xfrm>
        </p:spPr>
        <p:txBody>
          <a:bodyPr>
            <a:normAutofit/>
          </a:bodyPr>
          <a:lstStyle>
            <a:lvl1pPr>
              <a:lnSpc>
                <a:spcPct val="150000"/>
              </a:lnSpc>
              <a:defRPr sz="2800">
                <a:solidFill>
                  <a:schemeClr val="tx1">
                    <a:lumMod val="75000"/>
                    <a:lumOff val="25000"/>
                  </a:schemeClr>
                </a:solidFill>
                <a:latin typeface="Calibri Light" panose="020F0302020204030204" pitchFamily="34" charset="0"/>
                <a:cs typeface="Calibri Light" panose="020F0302020204030204" pitchFamily="34" charset="0"/>
              </a:defRPr>
            </a:lvl1pPr>
            <a:lvl2pPr>
              <a:lnSpc>
                <a:spcPct val="150000"/>
              </a:lnSpc>
              <a:defRPr sz="2400">
                <a:solidFill>
                  <a:schemeClr val="tx1">
                    <a:lumMod val="75000"/>
                    <a:lumOff val="25000"/>
                  </a:schemeClr>
                </a:solidFill>
                <a:latin typeface="Calibri Light" panose="020F0302020204030204" pitchFamily="34" charset="0"/>
                <a:cs typeface="Calibri Light" panose="020F0302020204030204" pitchFamily="34" charset="0"/>
              </a:defRPr>
            </a:lvl2pPr>
            <a:lvl3pPr>
              <a:lnSpc>
                <a:spcPct val="150000"/>
              </a:lnSpc>
              <a:defRPr sz="2000">
                <a:solidFill>
                  <a:schemeClr val="tx1">
                    <a:lumMod val="75000"/>
                    <a:lumOff val="25000"/>
                  </a:schemeClr>
                </a:solidFill>
                <a:latin typeface="Calibri Light" panose="020F0302020204030204" pitchFamily="34" charset="0"/>
                <a:cs typeface="Calibri Light" panose="020F0302020204030204" pitchFamily="34" charset="0"/>
              </a:defRPr>
            </a:lvl3pPr>
            <a:lvl4pPr>
              <a:lnSpc>
                <a:spcPct val="150000"/>
              </a:lnSpc>
              <a:defRPr sz="1800">
                <a:solidFill>
                  <a:schemeClr val="tx1">
                    <a:lumMod val="75000"/>
                    <a:lumOff val="25000"/>
                  </a:schemeClr>
                </a:solidFill>
                <a:latin typeface="Calibri Light" panose="020F0302020204030204" pitchFamily="34" charset="0"/>
                <a:cs typeface="Calibri Light" panose="020F0302020204030204" pitchFamily="34" charset="0"/>
              </a:defRPr>
            </a:lvl4pPr>
            <a:lvl5pPr>
              <a:lnSpc>
                <a:spcPct val="150000"/>
              </a:lnSpc>
              <a:defRPr sz="1800">
                <a:solidFill>
                  <a:schemeClr val="tx1">
                    <a:lumMod val="75000"/>
                    <a:lumOff val="25000"/>
                  </a:schemeClr>
                </a:solidFill>
                <a:latin typeface="Calibri Light" panose="020F0302020204030204" pitchFamily="34" charset="0"/>
                <a:cs typeface="Calibri Light" panose="020F0302020204030204" pitchFamily="34" charset="0"/>
              </a:defRPr>
            </a:lvl5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Content Placeholder 3"/>
          <p:cNvSpPr>
            <a:spLocks noGrp="1"/>
          </p:cNvSpPr>
          <p:nvPr>
            <p:ph sz="half" idx="2"/>
          </p:nvPr>
        </p:nvSpPr>
        <p:spPr>
          <a:xfrm>
            <a:off x="5981700" y="1825625"/>
            <a:ext cx="5181600" cy="4351338"/>
          </a:xfrm>
        </p:spPr>
        <p:txBody>
          <a:bodyPr>
            <a:normAutofit/>
          </a:bodyPr>
          <a:lstStyle>
            <a:lvl1pPr>
              <a:lnSpc>
                <a:spcPct val="150000"/>
              </a:lnSpc>
              <a:defRPr kumimoji="0" lang="en-US" sz="2800" b="0" i="0" u="none" strike="noStrike" kern="1200" cap="none" spc="0" normalizeH="0" baseline="0" noProof="1" dirty="0">
                <a:solidFill>
                  <a:schemeClr val="tx1">
                    <a:lumMod val="75000"/>
                    <a:lumOff val="25000"/>
                  </a:schemeClr>
                </a:solidFill>
                <a:latin typeface="Calibri Light" panose="020F0302020204030204" pitchFamily="34" charset="0"/>
                <a:ea typeface="+mn-ea"/>
                <a:cs typeface="+mn-cs"/>
              </a:defRPr>
            </a:lvl1pPr>
            <a:lvl2pPr>
              <a:lnSpc>
                <a:spcPct val="150000"/>
              </a:lnSpc>
              <a:defRPr sz="2400">
                <a:solidFill>
                  <a:schemeClr val="tx1">
                    <a:lumMod val="75000"/>
                    <a:lumOff val="25000"/>
                  </a:schemeClr>
                </a:solidFill>
              </a:defRPr>
            </a:lvl2pPr>
            <a:lvl3pPr>
              <a:lnSpc>
                <a:spcPct val="150000"/>
              </a:lnSpc>
              <a:defRPr sz="2000">
                <a:solidFill>
                  <a:schemeClr val="tx1">
                    <a:lumMod val="75000"/>
                    <a:lumOff val="25000"/>
                  </a:schemeClr>
                </a:solidFill>
              </a:defRPr>
            </a:lvl3pPr>
            <a:lvl4pPr>
              <a:lnSpc>
                <a:spcPct val="150000"/>
              </a:lnSpc>
              <a:defRPr sz="2000">
                <a:solidFill>
                  <a:schemeClr val="tx1">
                    <a:lumMod val="75000"/>
                    <a:lumOff val="25000"/>
                  </a:schemeClr>
                </a:solidFill>
              </a:defRPr>
            </a:lvl4pPr>
            <a:lvl5pPr>
              <a:lnSpc>
                <a:spcPct val="150000"/>
              </a:lnSpc>
              <a:defRPr sz="2000">
                <a:solidFill>
                  <a:schemeClr val="tx1">
                    <a:lumMod val="75000"/>
                    <a:lumOff val="25000"/>
                  </a:schemeClr>
                </a:solidFill>
              </a:defRPr>
            </a:lvl5pPr>
          </a:lstStyle>
          <a:p>
            <a:pPr lvl="0"/>
            <a:r>
              <a:rPr lang="en-US" dirty="0"/>
              <a:t>Click to edit Master text styles</a:t>
            </a:r>
            <a:endParaRPr lang="en-US" dirty="0"/>
          </a:p>
          <a:p>
            <a:pPr lvl="1"/>
            <a:r>
              <a:rPr lang="en-US" dirty="0">
                <a:sym typeface="+mn-ea"/>
              </a:rPr>
              <a:t>Second level</a:t>
            </a:r>
            <a:endParaRPr lang="en-US" dirty="0"/>
          </a:p>
          <a:p>
            <a:pPr lvl="2"/>
            <a:r>
              <a:rPr lang="en-US" dirty="0">
                <a:sym typeface="+mn-ea"/>
              </a:rPr>
              <a:t>Third level</a:t>
            </a:r>
            <a:endParaRPr lang="en-US" dirty="0"/>
          </a:p>
          <a:p>
            <a:pPr lvl="3"/>
            <a:r>
              <a:rPr lang="en-US" dirty="0">
                <a:sym typeface="+mn-ea"/>
              </a:rPr>
              <a:t>Fourth level</a:t>
            </a:r>
            <a:endParaRPr lang="en-US" dirty="0"/>
          </a:p>
          <a:p>
            <a:pPr lvl="4"/>
            <a:r>
              <a:rPr lang="en-US" dirty="0">
                <a:sym typeface="+mn-ea"/>
              </a:rPr>
              <a:t>Fifth level</a:t>
            </a:r>
            <a:endParaRPr lang="en-US" dirty="0"/>
          </a:p>
        </p:txBody>
      </p:sp>
      <p:sp>
        <p:nvSpPr>
          <p:cNvPr id="5" name="Date Placeholder 4"/>
          <p:cNvSpPr>
            <a:spLocks noGrp="1"/>
          </p:cNvSpPr>
          <p:nvPr>
            <p:ph type="dt" sz="half" idx="10"/>
          </p:nvPr>
        </p:nvSpPr>
        <p:spPr/>
        <p:txBody>
          <a:bodyPr/>
          <a:lstStyle/>
          <a:p>
            <a:fld id="{760FBDFE-C587-4B4C-A407-44438C67B59E}"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sz="4400"/>
            </a:lvl1pPr>
          </a:lstStyle>
          <a:p>
            <a:r>
              <a:rPr lang="en-US" dirty="0" smtClean="0">
                <a:sym typeface="+mn-ea"/>
              </a:rPr>
              <a:t>Click to edit Master title style</a:t>
            </a:r>
            <a:endParaRPr lang="en-US"/>
          </a:p>
        </p:txBody>
      </p:sp>
      <p:sp>
        <p:nvSpPr>
          <p:cNvPr id="3" name="Text Placeholder 2"/>
          <p:cNvSpPr>
            <a:spLocks noGrp="1"/>
          </p:cNvSpPr>
          <p:nvPr>
            <p:ph type="body" idx="1"/>
          </p:nvPr>
        </p:nvSpPr>
        <p:spPr>
          <a:xfrm>
            <a:off x="839788" y="1744961"/>
            <a:ext cx="5157787" cy="823912"/>
          </a:xfrm>
        </p:spPr>
        <p:txBody>
          <a:bodyPr anchor="b"/>
          <a:lstStyle>
            <a:lvl1pPr marL="0" indent="0">
              <a:buNone/>
              <a:defRPr sz="2400" b="1">
                <a:latin typeface="Calibri Light" panose="020F0302020204030204" pitchFamily="34" charset="0"/>
                <a:cs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4" name="Content Placeholder 3"/>
          <p:cNvSpPr>
            <a:spLocks noGrp="1"/>
          </p:cNvSpPr>
          <p:nvPr>
            <p:ph sz="half" idx="2"/>
          </p:nvPr>
        </p:nvSpPr>
        <p:spPr>
          <a:xfrm>
            <a:off x="839788" y="2615609"/>
            <a:ext cx="5157787" cy="3574054"/>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atin typeface="Calibri Light" panose="020F0302020204030204" pitchFamily="34" charset="0"/>
                <a:cs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6" name="内容占位符 5"/>
          <p:cNvSpPr>
            <a:spLocks noGrp="1"/>
          </p:cNvSpPr>
          <p:nvPr>
            <p:ph sz="quarter" idx="4"/>
          </p:nvPr>
        </p:nvSpPr>
        <p:spPr>
          <a:xfrm>
            <a:off x="6172200" y="2615609"/>
            <a:ext cx="5183188" cy="3574054"/>
          </a:xfrm>
        </p:spPr>
        <p:txBody>
          <a:bodyPr/>
          <a:lstStyle/>
          <a:p>
            <a:pPr lvl="0"/>
            <a:r>
              <a:rPr lang="en-US" dirty="0">
                <a:sym typeface="+mn-ea"/>
              </a:rPr>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7" name="Date Placeholder 6"/>
          <p:cNvSpPr>
            <a:spLocks noGrp="1"/>
          </p:cNvSpPr>
          <p:nvPr>
            <p:ph type="dt" sz="half" idx="10"/>
          </p:nvPr>
        </p:nvSpPr>
        <p:spPr/>
        <p:txBody>
          <a:bodyPr/>
          <a:lstStyle/>
          <a:p>
            <a:fld id="{760FBDFE-C587-4B4C-A407-44438C67B59E}"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2766219"/>
            <a:ext cx="10515600" cy="1325563"/>
          </a:xfrm>
        </p:spPr>
        <p:txBody>
          <a:bodyPr>
            <a:normAutofit/>
          </a:bodyPr>
          <a:lstStyle>
            <a:lvl1pPr algn="ctr">
              <a:defRPr sz="4400" b="0">
                <a:effectLst/>
                <a:latin typeface="Calibri Light" panose="020F0302020204030204" pitchFamily="34" charset="0"/>
                <a:cs typeface="Calibri Light" panose="020F0302020204030204" pitchFamily="34" charset="0"/>
              </a:defRPr>
            </a:lvl1pPr>
          </a:lstStyle>
          <a:p>
            <a:r>
              <a:rPr lang="en-US" dirty="0"/>
              <a:t>Click to edit Master title style</a:t>
            </a:r>
            <a:endParaRPr lang="en-US" dirty="0"/>
          </a:p>
        </p:txBody>
      </p:sp>
      <p:sp>
        <p:nvSpPr>
          <p:cNvPr id="3" name="Date Placeholder 2"/>
          <p:cNvSpPr>
            <a:spLocks noGrp="1"/>
          </p:cNvSpPr>
          <p:nvPr>
            <p:ph type="dt" sz="half" idx="10"/>
          </p:nvPr>
        </p:nvSpPr>
        <p:spPr/>
        <p:txBody>
          <a:bodyPr/>
          <a:lstStyle/>
          <a:p>
            <a:fld id="{760FBDFE-C587-4B4C-A407-44438C67B59E}"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0FBDFE-C587-4B4C-A407-44438C67B59E}"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6747" y="127000"/>
            <a:ext cx="4165200" cy="1600200"/>
          </a:xfrm>
        </p:spPr>
        <p:txBody>
          <a:bodyPr anchor="ctr" anchorCtr="0">
            <a:normAutofit/>
          </a:bodyPr>
          <a:lstStyle>
            <a:lvl1pPr>
              <a:defRPr sz="3200" b="0">
                <a:effectLst/>
                <a:latin typeface="Calibri Light" panose="020F0302020204030204" pitchFamily="34" charset="0"/>
                <a:cs typeface="Calibri Light" panose="020F0302020204030204" pitchFamily="34" charset="0"/>
              </a:defRPr>
            </a:lvl1pPr>
          </a:lstStyle>
          <a:p>
            <a:r>
              <a:rPr lang="en-US" dirty="0"/>
              <a:t>Click to edit Master title style</a:t>
            </a:r>
            <a:endParaRPr lang="en-US" dirty="0"/>
          </a:p>
        </p:txBody>
      </p:sp>
      <p:sp>
        <p:nvSpPr>
          <p:cNvPr id="3" name="Picture Placeholder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9EFD9D74-47D9-4702-A33C-335B63B48DBF}" type="datetimeFigureOut">
              <a:rPr lang="en-US" smtClean="0"/>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BC47A4-756D-490B-A52F-7D9E2C9FC05F}"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24484" y="365125"/>
            <a:ext cx="1529316" cy="5811838"/>
          </a:xfrm>
        </p:spPr>
        <p:txBody>
          <a:bodyPr vert="eaVert">
            <a:normAutofit/>
          </a:bodyPr>
          <a:lstStyle>
            <a:lvl1pPr>
              <a:defRPr sz="4400"/>
            </a:lvl1pPr>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8879958" cy="5811838"/>
          </a:xfrm>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760FBDFE-C587-4B4C-A407-44438C67B59E}"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lang="en-US" dirty="0" smtClean="0"/>
              <a:t>Click to edit Master text styles</a:t>
            </a:r>
            <a:endParaRPr lang="en-US" dirty="0" smtClean="0"/>
          </a:p>
          <a:p>
            <a:pPr lvl="1"/>
            <a:r>
              <a:rPr lang="en-US" dirty="0" smtClean="0"/>
              <a:t>Second level</a:t>
            </a:r>
            <a:endParaRPr lang="en-US" dirty="0" smtClean="0"/>
          </a:p>
          <a:p>
            <a:pPr lvl="2"/>
            <a:r>
              <a:rPr lang="en-US" dirty="0" smtClean="0"/>
              <a:t>Third level</a:t>
            </a:r>
            <a:endParaRPr lang="en-US" dirty="0"/>
          </a:p>
          <a:p>
            <a:pPr lvl="3"/>
            <a:r>
              <a:rPr lang="en-US" dirty="0" smtClean="0"/>
              <a:t>Fourth level</a:t>
            </a:r>
            <a:endParaRPr lang="en-US" dirty="0"/>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baseline="0">
                <a:solidFill>
                  <a:schemeClr val="tx1">
                    <a:tint val="75000"/>
                  </a:schemeClr>
                </a:solidFill>
              </a:defRPr>
            </a:lvl1pPr>
          </a:lstStyle>
          <a:p>
            <a:fld id="{760FBDFE-C587-4B4C-A407-44438C67B59E}" type="datetimeFigureOut">
              <a:rPr lang="en-US" smtClean="0"/>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latin typeface="Calibri Light" panose="020F0302020204030204" pitchFamily="34" charset="0"/>
                <a:cs typeface="Calibri Light" panose="020F0302020204030204"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latin typeface="Calibri Light" panose="020F0302020204030204" pitchFamily="34" charset="0"/>
                <a:cs typeface="Calibri Light" panose="020F0302020204030204" pitchFamily="34" charset="0"/>
              </a:defRPr>
            </a:lvl1pPr>
          </a:lstStyle>
          <a:p>
            <a:fld id="{49AE70B2-8BF9-45C0-BB95-33D1B9D3A854}" type="slidenum">
              <a:rPr lang="en-US" smtClean="0"/>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Calibri Light" panose="020F0302020204030204" pitchFamily="34" charset="0"/>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2800" b="0" kern="1200">
          <a:solidFill>
            <a:schemeClr val="tx1"/>
          </a:solidFill>
          <a:latin typeface="Calibri Light" panose="020F03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Light" panose="020F03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effectLst/>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effectLst/>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effectLst/>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5.jpeg"/><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Заголовок 1"/>
          <p:cNvSpPr>
            <a:spLocks noGrp="1"/>
          </p:cNvSpPr>
          <p:nvPr>
            <p:ph type="ctrTitle"/>
          </p:nvPr>
        </p:nvSpPr>
        <p:spPr>
          <a:xfrm>
            <a:off x="1882775" y="0"/>
            <a:ext cx="10309225" cy="2753995"/>
          </a:xfrm>
        </p:spPr>
        <p:txBody>
          <a:bodyPr anchor="t" anchorCtr="0">
            <a:normAutofit/>
          </a:bodyPr>
          <a:p>
            <a:pPr>
              <a:lnSpc>
                <a:spcPct val="100000"/>
              </a:lnSpc>
            </a:pPr>
            <a:r>
              <a:rPr lang="ru-RU" altLang="en-US" sz="4000" b="1" i="1">
                <a:gradFill>
                  <a:gsLst>
                    <a:gs pos="0">
                      <a:srgbClr val="FE4444"/>
                    </a:gs>
                    <a:gs pos="100000">
                      <a:srgbClr val="832B2B"/>
                    </a:gs>
                  </a:gsLst>
                  <a:lin scaled="0"/>
                </a:gradFill>
              </a:rPr>
              <a:t>«Истрия края. Земляки.                                 Жизнь и литературное творчество Конюховой Людмилы Лазаревны»</a:t>
            </a:r>
            <a:endParaRPr lang="ru-RU" altLang="en-US" sz="4000" b="1" i="1">
              <a:gradFill>
                <a:gsLst>
                  <a:gs pos="0">
                    <a:srgbClr val="FE4444"/>
                  </a:gs>
                  <a:gs pos="100000">
                    <a:srgbClr val="832B2B"/>
                  </a:gs>
                </a:gsLst>
                <a:lin scaled="0"/>
              </a:gradFill>
            </a:endParaRPr>
          </a:p>
        </p:txBody>
      </p:sp>
      <p:sp>
        <p:nvSpPr>
          <p:cNvPr id="3" name="Подзаголовок 2"/>
          <p:cNvSpPr>
            <a:spLocks noGrp="1"/>
          </p:cNvSpPr>
          <p:nvPr>
            <p:ph type="subTitle" idx="1"/>
          </p:nvPr>
        </p:nvSpPr>
        <p:spPr>
          <a:xfrm>
            <a:off x="7531100" y="4585335"/>
            <a:ext cx="4660900" cy="1893570"/>
          </a:xfrm>
        </p:spPr>
        <p:txBody>
          <a:bodyPr>
            <a:noAutofit/>
          </a:bodyPr>
          <a:p>
            <a:endParaRPr lang="ru-RU" altLang="en-US" sz="1600"/>
          </a:p>
          <a:p>
            <a:r>
              <a:rPr lang="ru-RU" altLang="en-US" sz="1900" b="1">
                <a:solidFill>
                  <a:schemeClr val="accent5">
                    <a:lumMod val="50000"/>
                  </a:schemeClr>
                </a:solidFill>
                <a:latin typeface="Times New Roman" panose="02020603050405020304" charset="0"/>
                <a:cs typeface="Times New Roman" panose="02020603050405020304" charset="0"/>
              </a:rPr>
              <a:t>Автор:</a:t>
            </a:r>
            <a:r>
              <a:rPr lang="ru-RU" altLang="en-US" sz="1900">
                <a:solidFill>
                  <a:schemeClr val="accent5">
                    <a:lumMod val="50000"/>
                  </a:schemeClr>
                </a:solidFill>
                <a:latin typeface="Times New Roman" panose="02020603050405020304" charset="0"/>
                <a:cs typeface="Times New Roman" panose="02020603050405020304" charset="0"/>
              </a:rPr>
              <a:t> Кожокарь Вера </a:t>
            </a:r>
            <a:endParaRPr lang="ru-RU" altLang="en-US" sz="1900">
              <a:solidFill>
                <a:schemeClr val="accent5">
                  <a:lumMod val="50000"/>
                </a:schemeClr>
              </a:solidFill>
              <a:latin typeface="Times New Roman" panose="02020603050405020304" charset="0"/>
              <a:cs typeface="Times New Roman" panose="02020603050405020304" charset="0"/>
            </a:endParaRPr>
          </a:p>
          <a:p>
            <a:r>
              <a:rPr lang="ru-RU" altLang="en-US" sz="1900">
                <a:solidFill>
                  <a:schemeClr val="accent5">
                    <a:lumMod val="50000"/>
                  </a:schemeClr>
                </a:solidFill>
                <a:latin typeface="Times New Roman" panose="02020603050405020304" charset="0"/>
                <a:cs typeface="Times New Roman" panose="02020603050405020304" charset="0"/>
              </a:rPr>
              <a:t>ученица 3 «В» класса</a:t>
            </a:r>
            <a:endParaRPr lang="ru-RU" altLang="en-US" sz="1900">
              <a:solidFill>
                <a:schemeClr val="accent5">
                  <a:lumMod val="50000"/>
                </a:schemeClr>
              </a:solidFill>
              <a:latin typeface="Times New Roman" panose="02020603050405020304" charset="0"/>
              <a:cs typeface="Times New Roman" panose="02020603050405020304" charset="0"/>
            </a:endParaRPr>
          </a:p>
          <a:p>
            <a:r>
              <a:rPr lang="ru-RU" altLang="en-US" sz="1900" b="1">
                <a:solidFill>
                  <a:schemeClr val="accent5">
                    <a:lumMod val="50000"/>
                  </a:schemeClr>
                </a:solidFill>
                <a:latin typeface="Times New Roman" panose="02020603050405020304" charset="0"/>
                <a:cs typeface="Times New Roman" panose="02020603050405020304" charset="0"/>
              </a:rPr>
              <a:t>Руководитель:</a:t>
            </a:r>
            <a:r>
              <a:rPr lang="ru-RU" altLang="en-US" sz="1900">
                <a:solidFill>
                  <a:schemeClr val="accent5">
                    <a:lumMod val="50000"/>
                  </a:schemeClr>
                </a:solidFill>
                <a:latin typeface="Times New Roman" panose="02020603050405020304" charset="0"/>
                <a:cs typeface="Times New Roman" panose="02020603050405020304" charset="0"/>
              </a:rPr>
              <a:t> учитель начальных классов</a:t>
            </a:r>
            <a:endParaRPr lang="ru-RU" altLang="en-US" sz="1900">
              <a:solidFill>
                <a:schemeClr val="accent5">
                  <a:lumMod val="50000"/>
                </a:schemeClr>
              </a:solidFill>
              <a:latin typeface="Times New Roman" panose="02020603050405020304" charset="0"/>
              <a:cs typeface="Times New Roman" panose="02020603050405020304" charset="0"/>
            </a:endParaRPr>
          </a:p>
          <a:p>
            <a:r>
              <a:rPr lang="ru-RU" altLang="en-US" sz="1900">
                <a:solidFill>
                  <a:schemeClr val="accent5">
                    <a:lumMod val="50000"/>
                  </a:schemeClr>
                </a:solidFill>
                <a:latin typeface="Times New Roman" panose="02020603050405020304" charset="0"/>
                <a:cs typeface="Times New Roman" panose="02020603050405020304" charset="0"/>
              </a:rPr>
              <a:t>Морозова Ольга Викторовна</a:t>
            </a:r>
            <a:endParaRPr lang="ru-RU" altLang="en-US" sz="1900">
              <a:solidFill>
                <a:schemeClr val="accent5">
                  <a:lumMod val="50000"/>
                </a:schemeClr>
              </a:solidFill>
              <a:latin typeface="Times New Roman" panose="02020603050405020304" charset="0"/>
              <a:cs typeface="Times New Roman" panose="02020603050405020304" charset="0"/>
            </a:endParaRPr>
          </a:p>
          <a:p>
            <a:endParaRPr lang="ru-RU" altLang="en-US" sz="1900">
              <a:solidFill>
                <a:schemeClr val="accent5">
                  <a:lumMod val="50000"/>
                </a:schemeClr>
              </a:solidFill>
              <a:latin typeface="Times New Roman" panose="02020603050405020304" charset="0"/>
              <a:cs typeface="Times New Roman" panose="02020603050405020304" charset="0"/>
            </a:endParaRPr>
          </a:p>
        </p:txBody>
      </p:sp>
      <p:pic>
        <p:nvPicPr>
          <p:cNvPr id="27" name="Изображение 2" descr="IMG_256"/>
          <p:cNvPicPr>
            <a:picLocks noChangeAspect="1"/>
          </p:cNvPicPr>
          <p:nvPr/>
        </p:nvPicPr>
        <p:blipFill>
          <a:blip r:embed="rId1"/>
          <a:srcRect b="25341"/>
          <a:stretch>
            <a:fillRect/>
          </a:stretch>
        </p:blipFill>
        <p:spPr>
          <a:xfrm rot="20940000">
            <a:off x="501015" y="2179320"/>
            <a:ext cx="3375660" cy="4500880"/>
          </a:xfrm>
          <a:prstGeom prst="rect">
            <a:avLst/>
          </a:prstGeom>
          <a:noFill/>
          <a:ln>
            <a:noFill/>
          </a:ln>
        </p:spPr>
      </p:pic>
      <p:pic>
        <p:nvPicPr>
          <p:cNvPr id="4" name="Изображение 4" descr="IMG_256"/>
          <p:cNvPicPr>
            <a:picLocks noChangeAspect="1"/>
          </p:cNvPicPr>
          <p:nvPr/>
        </p:nvPicPr>
        <p:blipFill>
          <a:blip r:embed="rId2"/>
          <a:stretch>
            <a:fillRect/>
          </a:stretch>
        </p:blipFill>
        <p:spPr>
          <a:xfrm>
            <a:off x="3813810" y="2143760"/>
            <a:ext cx="3535045" cy="47142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Заголовок 1"/>
          <p:cNvSpPr>
            <a:spLocks noGrp="1"/>
          </p:cNvSpPr>
          <p:nvPr>
            <p:ph type="title"/>
          </p:nvPr>
        </p:nvSpPr>
        <p:spPr>
          <a:xfrm>
            <a:off x="490220" y="288925"/>
            <a:ext cx="7853680" cy="2271395"/>
          </a:xfrm>
        </p:spPr>
        <p:txBody>
          <a:bodyPr>
            <a:normAutofit fontScale="90000"/>
          </a:bodyPr>
          <a:p>
            <a:pPr algn="ctr"/>
            <a:r>
              <a:rPr lang="ru-RU" altLang="en-US" b="1">
                <a:solidFill>
                  <a:schemeClr val="accent5">
                    <a:lumMod val="50000"/>
                  </a:schemeClr>
                </a:solidFill>
              </a:rPr>
              <a:t>Главным богатством Нижневартовского района являются его талантливые и творческие жители</a:t>
            </a:r>
            <a:endParaRPr lang="ru-RU" altLang="en-US" b="1">
              <a:solidFill>
                <a:schemeClr val="accent5">
                  <a:lumMod val="50000"/>
                </a:schemeClr>
              </a:solidFill>
            </a:endParaRPr>
          </a:p>
        </p:txBody>
      </p:sp>
      <p:sp>
        <p:nvSpPr>
          <p:cNvPr id="3" name="Замещающее содержимое 2"/>
          <p:cNvSpPr>
            <a:spLocks noGrp="1"/>
          </p:cNvSpPr>
          <p:nvPr>
            <p:ph sz="half" idx="1"/>
          </p:nvPr>
        </p:nvSpPr>
        <p:spPr>
          <a:xfrm>
            <a:off x="348615" y="3258185"/>
            <a:ext cx="6583680" cy="2604135"/>
          </a:xfrm>
        </p:spPr>
        <p:txBody>
          <a:bodyPr>
            <a:normAutofit fontScale="60000"/>
          </a:bodyPr>
          <a:p>
            <a:pPr algn="l"/>
            <a:r>
              <a:rPr lang="ru-RU" altLang="en-US" sz="3430" b="1">
                <a:solidFill>
                  <a:schemeClr val="accent1">
                    <a:lumMod val="50000"/>
                  </a:schemeClr>
                </a:solidFill>
                <a:latin typeface="Times New Roman" panose="02020603050405020304" charset="0"/>
                <a:cs typeface="Times New Roman" panose="02020603050405020304" charset="0"/>
              </a:rPr>
              <a:t>Данная работа посвящена жизни и литературному творчеству Конюховой Людмилы Лазаревны </a:t>
            </a:r>
            <a:r>
              <a:rPr lang="ru-RU" altLang="en-US" sz="3430" b="1">
                <a:solidFill>
                  <a:schemeClr val="accent1">
                    <a:lumMod val="50000"/>
                  </a:schemeClr>
                </a:solidFill>
                <a:latin typeface="Times New Roman" panose="02020603050405020304" charset="0"/>
                <a:cs typeface="Times New Roman" panose="02020603050405020304" charset="0"/>
                <a:sym typeface="+mn-ea"/>
              </a:rPr>
              <a:t>рукокодителя объединения школьного музея «Искорка»,   педагогу дополнительного образования «Спектр» </a:t>
            </a:r>
            <a:r>
              <a:rPr lang="ru-RU" altLang="en-US" sz="3430" b="1">
                <a:solidFill>
                  <a:schemeClr val="accent1">
                    <a:lumMod val="50000"/>
                  </a:schemeClr>
                </a:solidFill>
                <a:latin typeface="Times New Roman" panose="02020603050405020304" charset="0"/>
                <a:cs typeface="Times New Roman" panose="02020603050405020304" charset="0"/>
              </a:rPr>
              <a:t>- жительницы села Покур</a:t>
            </a:r>
            <a:endParaRPr lang="ru-RU" altLang="en-US" sz="3430" b="1">
              <a:solidFill>
                <a:schemeClr val="accent1">
                  <a:lumMod val="50000"/>
                </a:schemeClr>
              </a:solidFill>
              <a:latin typeface="Times New Roman" panose="02020603050405020304" charset="0"/>
              <a:cs typeface="Times New Roman" panose="02020603050405020304" charset="0"/>
            </a:endParaRPr>
          </a:p>
          <a:p>
            <a:endParaRPr lang="ru-RU" altLang="en-US" b="1">
              <a:solidFill>
                <a:srgbClr val="0070C0"/>
              </a:solidFill>
            </a:endParaRPr>
          </a:p>
          <a:p>
            <a:endParaRPr lang="ru-RU" altLang="en-US" b="1">
              <a:solidFill>
                <a:srgbClr val="0070C0"/>
              </a:solidFill>
            </a:endParaRPr>
          </a:p>
        </p:txBody>
      </p:sp>
      <p:pic>
        <p:nvPicPr>
          <p:cNvPr id="4" name="Изображение 3" descr="IMG_256"/>
          <p:cNvPicPr>
            <a:picLocks noChangeAspect="1"/>
          </p:cNvPicPr>
          <p:nvPr>
            <p:ph sz="half" idx="2"/>
          </p:nvPr>
        </p:nvPicPr>
        <p:blipFill>
          <a:blip r:embed="rId1"/>
          <a:stretch>
            <a:fillRect/>
          </a:stretch>
        </p:blipFill>
        <p:spPr>
          <a:xfrm>
            <a:off x="7771130" y="38735"/>
            <a:ext cx="3743325" cy="6685915"/>
          </a:xfrm>
          <a:prstGeom prst="rect">
            <a:avLst/>
          </a:prstGeom>
          <a:noFill/>
          <a:ln w="9525">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Заголовок 8"/>
          <p:cNvSpPr>
            <a:spLocks noGrp="1"/>
          </p:cNvSpPr>
          <p:nvPr>
            <p:ph type="title"/>
          </p:nvPr>
        </p:nvSpPr>
        <p:spPr>
          <a:xfrm>
            <a:off x="0" y="187325"/>
            <a:ext cx="4074795" cy="699135"/>
          </a:xfrm>
        </p:spPr>
        <p:txBody>
          <a:bodyPr>
            <a:normAutofit fontScale="90000"/>
          </a:bodyPr>
          <a:p>
            <a:pPr algn="ctr"/>
            <a:r>
              <a:rPr lang="ru-RU" altLang="en-US" sz="2220">
                <a:latin typeface="Times New Roman" panose="02020603050405020304" charset="0"/>
                <a:cs typeface="Times New Roman" panose="02020603050405020304" charset="0"/>
                <a:sym typeface="+mn-ea"/>
              </a:rPr>
              <a:t>  </a:t>
            </a:r>
            <a:r>
              <a:rPr lang="ru-RU" altLang="en-US" sz="2220" b="1">
                <a:latin typeface="Times New Roman" panose="02020603050405020304" charset="0"/>
                <a:cs typeface="Times New Roman" panose="02020603050405020304" charset="0"/>
                <a:sym typeface="+mn-ea"/>
              </a:rPr>
              <a:t>Школьный музей «Искорка»,</a:t>
            </a:r>
            <a:br>
              <a:rPr lang="ru-RU" altLang="en-US" sz="2220" b="1">
                <a:latin typeface="Times New Roman" panose="02020603050405020304" charset="0"/>
                <a:cs typeface="Times New Roman" panose="02020603050405020304" charset="0"/>
                <a:sym typeface="+mn-ea"/>
              </a:rPr>
            </a:br>
            <a:r>
              <a:rPr lang="ru-RU" altLang="en-US" sz="2220" b="1">
                <a:latin typeface="Times New Roman" panose="02020603050405020304" charset="0"/>
                <a:cs typeface="Times New Roman" panose="02020603050405020304" charset="0"/>
                <a:sym typeface="+mn-ea"/>
              </a:rPr>
              <a:t> село Покур </a:t>
            </a:r>
            <a:endParaRPr lang="ru-RU" altLang="en-US" sz="2220" b="1">
              <a:latin typeface="Times New Roman" panose="02020603050405020304" charset="0"/>
              <a:cs typeface="Times New Roman" panose="02020603050405020304" charset="0"/>
              <a:sym typeface="+mn-ea"/>
            </a:endParaRPr>
          </a:p>
        </p:txBody>
      </p:sp>
      <p:pic>
        <p:nvPicPr>
          <p:cNvPr id="8" name="Изображение 6" descr="IMG_256"/>
          <p:cNvPicPr>
            <a:picLocks noChangeAspect="1"/>
          </p:cNvPicPr>
          <p:nvPr>
            <p:ph sz="half" idx="2"/>
          </p:nvPr>
        </p:nvPicPr>
        <p:blipFill>
          <a:blip r:embed="rId1"/>
          <a:stretch>
            <a:fillRect/>
          </a:stretch>
        </p:blipFill>
        <p:spPr>
          <a:xfrm>
            <a:off x="120015" y="1185545"/>
            <a:ext cx="4251325" cy="5672455"/>
          </a:xfrm>
          <a:prstGeom prst="rect">
            <a:avLst/>
          </a:prstGeom>
          <a:noFill/>
          <a:ln w="9525">
            <a:noFill/>
          </a:ln>
        </p:spPr>
      </p:pic>
      <p:pic>
        <p:nvPicPr>
          <p:cNvPr id="10" name="Изображение 8" descr="IMG_256"/>
          <p:cNvPicPr>
            <a:picLocks noChangeAspect="1"/>
          </p:cNvPicPr>
          <p:nvPr/>
        </p:nvPicPr>
        <p:blipFill>
          <a:blip r:embed="rId2"/>
          <a:stretch>
            <a:fillRect/>
          </a:stretch>
        </p:blipFill>
        <p:spPr>
          <a:xfrm>
            <a:off x="4881245" y="-635"/>
            <a:ext cx="7316470" cy="5488940"/>
          </a:xfrm>
          <a:prstGeom prst="rect">
            <a:avLst/>
          </a:prstGeom>
          <a:noFill/>
          <a:ln w="9525">
            <a:noFill/>
          </a:ln>
        </p:spPr>
      </p:pic>
      <p:sp>
        <p:nvSpPr>
          <p:cNvPr id="2" name="Заголовок 8"/>
          <p:cNvSpPr>
            <a:spLocks noGrp="1"/>
          </p:cNvSpPr>
          <p:nvPr/>
        </p:nvSpPr>
        <p:spPr>
          <a:xfrm>
            <a:off x="5294630" y="5380355"/>
            <a:ext cx="6746240" cy="147764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chemeClr val="tx1"/>
                </a:solidFill>
                <a:effectLst/>
                <a:latin typeface="Calibri Light" panose="020F0302020204030204" pitchFamily="34" charset="0"/>
                <a:ea typeface="+mj-ea"/>
                <a:cs typeface="+mj-cs"/>
              </a:defRPr>
            </a:lvl1pPr>
          </a:lstStyle>
          <a:p>
            <a:pPr algn="ctr"/>
            <a:r>
              <a:rPr lang="ru-RU" altLang="en-US" sz="2220">
                <a:latin typeface="Times New Roman" panose="02020603050405020304" charset="0"/>
                <a:cs typeface="Times New Roman" panose="02020603050405020304" charset="0"/>
                <a:sym typeface="+mn-ea"/>
              </a:rPr>
              <a:t>  </a:t>
            </a:r>
            <a:r>
              <a:rPr lang="ru-RU" altLang="en-US" sz="1800">
                <a:latin typeface="Times New Roman" panose="02020603050405020304" charset="0"/>
                <a:cs typeface="Times New Roman" panose="02020603050405020304" charset="0"/>
                <a:sym typeface="+mn-ea"/>
              </a:rPr>
              <a:t>В музее представлены экспозиции с предметами руского быта и домашнего обихода, экспонаты школьной тематики, материалы о ветеранах ВО войны, о подвигах земляков в Великой Отечественной войне</a:t>
            </a:r>
            <a:endParaRPr lang="ru-RU" altLang="en-US" sz="1800">
              <a:latin typeface="Times New Roman" panose="02020603050405020304" charset="0"/>
              <a:cs typeface="Times New Roman" panose="02020603050405020304" charset="0"/>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Заголовок 1"/>
          <p:cNvSpPr>
            <a:spLocks noGrp="1"/>
          </p:cNvSpPr>
          <p:nvPr>
            <p:ph type="title"/>
          </p:nvPr>
        </p:nvSpPr>
        <p:spPr>
          <a:xfrm>
            <a:off x="647700" y="0"/>
            <a:ext cx="10515600" cy="552450"/>
          </a:xfrm>
        </p:spPr>
        <p:txBody>
          <a:bodyPr anchor="t" anchorCtr="0">
            <a:normAutofit fontScale="90000"/>
          </a:bodyPr>
          <a:p>
            <a:pPr algn="ctr"/>
            <a:r>
              <a:rPr lang="ru-RU" altLang="en-US" b="1"/>
              <a:t>Мои любимые сказки автора</a:t>
            </a:r>
            <a:endParaRPr lang="ru-RU" altLang="en-US" b="1"/>
          </a:p>
        </p:txBody>
      </p:sp>
      <p:pic>
        <p:nvPicPr>
          <p:cNvPr id="5" name="Изображение 1" descr="IMG_256"/>
          <p:cNvPicPr>
            <a:picLocks noChangeAspect="1"/>
          </p:cNvPicPr>
          <p:nvPr>
            <p:ph sz="half" idx="1"/>
          </p:nvPr>
        </p:nvPicPr>
        <p:blipFill>
          <a:blip r:embed="rId1"/>
          <a:stretch>
            <a:fillRect/>
          </a:stretch>
        </p:blipFill>
        <p:spPr>
          <a:xfrm>
            <a:off x="0" y="720725"/>
            <a:ext cx="4598670" cy="6137275"/>
          </a:xfrm>
          <a:prstGeom prst="rect">
            <a:avLst/>
          </a:prstGeom>
          <a:noFill/>
          <a:ln w="9525">
            <a:noFill/>
          </a:ln>
        </p:spPr>
      </p:pic>
      <p:sp>
        <p:nvSpPr>
          <p:cNvPr id="4" name="Заголовок 1"/>
          <p:cNvSpPr>
            <a:spLocks noGrp="1"/>
          </p:cNvSpPr>
          <p:nvPr/>
        </p:nvSpPr>
        <p:spPr>
          <a:xfrm>
            <a:off x="5528310" y="850900"/>
            <a:ext cx="6532245" cy="3580130"/>
          </a:xfrm>
          <a:prstGeom prst="rect">
            <a:avLst/>
          </a:prstGeom>
        </p:spPr>
        <p:txBody>
          <a:bodyPr vert="horz" lIns="91440" tIns="45720" rIns="91440" bIns="45720" rtlCol="0" anchor="t" anchorCtr="0">
            <a:normAutofit fontScale="65000"/>
          </a:bodyPr>
          <a:lstStyle>
            <a:lvl1pPr algn="l" defTabSz="914400" rtl="0" eaLnBrk="1" latinLnBrk="0" hangingPunct="1">
              <a:lnSpc>
                <a:spcPct val="90000"/>
              </a:lnSpc>
              <a:spcBef>
                <a:spcPct val="0"/>
              </a:spcBef>
              <a:buNone/>
              <a:defRPr sz="4400" b="0" i="0" kern="1200">
                <a:solidFill>
                  <a:schemeClr val="tx1"/>
                </a:solidFill>
                <a:effectLst/>
                <a:latin typeface="Calibri Light" panose="020F0302020204030204" pitchFamily="34" charset="0"/>
                <a:ea typeface="+mj-ea"/>
                <a:cs typeface="+mj-cs"/>
              </a:defRPr>
            </a:lvl1pPr>
          </a:lstStyle>
          <a:p>
            <a:pPr algn="ctr"/>
            <a:r>
              <a:rPr lang="ru-RU" altLang="en-US" b="1"/>
              <a:t>В сказке «Клюква-ягода» много интересного, мне очень понравились то, как добро побеждает зло, злая мачеха наказана за свои злодеяния, а Катерина, которая любит природу, выполняет все заповеди предков по отношению к родной матушке-земле, она обретёт счастье и любовь.</a:t>
            </a:r>
            <a:endParaRPr lang="ru-RU" altLang="en-US" b="1"/>
          </a:p>
        </p:txBody>
      </p:sp>
      <p:sp>
        <p:nvSpPr>
          <p:cNvPr id="6" name="Заголовок 1"/>
          <p:cNvSpPr>
            <a:spLocks noGrp="1"/>
          </p:cNvSpPr>
          <p:nvPr/>
        </p:nvSpPr>
        <p:spPr>
          <a:xfrm>
            <a:off x="6071870" y="941070"/>
            <a:ext cx="4554220" cy="773430"/>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4400" b="0" i="0" kern="1200">
                <a:solidFill>
                  <a:schemeClr val="tx1"/>
                </a:solidFill>
                <a:effectLst/>
                <a:latin typeface="Calibri Light" panose="020F0302020204030204" pitchFamily="34" charset="0"/>
                <a:ea typeface="+mj-ea"/>
                <a:cs typeface="+mj-cs"/>
              </a:defRPr>
            </a:lvl1pPr>
          </a:lstStyle>
          <a:p>
            <a:pPr algn="ctr"/>
            <a:endParaRPr lang="ru-RU"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Заголовок 5"/>
          <p:cNvSpPr>
            <a:spLocks noGrp="1"/>
          </p:cNvSpPr>
          <p:nvPr>
            <p:ph type="title"/>
          </p:nvPr>
        </p:nvSpPr>
        <p:spPr>
          <a:xfrm>
            <a:off x="7353935" y="0"/>
            <a:ext cx="4838065" cy="907415"/>
          </a:xfrm>
        </p:spPr>
        <p:txBody>
          <a:bodyPr anchor="t" anchorCtr="0">
            <a:normAutofit fontScale="90000"/>
          </a:bodyPr>
          <a:p>
            <a:pPr algn="ctr"/>
            <a:r>
              <a:rPr lang="ru-RU" altLang="en-US" b="1">
                <a:sym typeface="+mn-ea"/>
              </a:rPr>
              <a:t>Случай в лесу</a:t>
            </a:r>
            <a:br>
              <a:rPr lang="ru-RU" altLang="en-US" b="1"/>
            </a:br>
            <a:endParaRPr lang="ru-RU" altLang="en-US" b="1"/>
          </a:p>
        </p:txBody>
      </p:sp>
      <p:pic>
        <p:nvPicPr>
          <p:cNvPr id="5" name="Рисунок 3" descr="C:\Users\Татьяна\AppData\Local\Microsoft\Windows\INetCache\Content.Word\IMG_20220320_112123.jpg"/>
          <p:cNvPicPr>
            <a:picLocks noChangeAspect="1" noChangeArrowheads="1"/>
          </p:cNvPicPr>
          <p:nvPr>
            <p:ph sz="half" idx="1"/>
          </p:nvPr>
        </p:nvPicPr>
        <p:blipFill>
          <a:blip r:embed="rId1" cstate="print">
            <a:extLst>
              <a:ext uri="{28A0092B-C50C-407E-A947-70E740481C1C}">
                <a14:useLocalDpi xmlns:a14="http://schemas.microsoft.com/office/drawing/2010/main" val="0"/>
              </a:ext>
            </a:extLst>
          </a:blip>
          <a:srcRect/>
          <a:stretch>
            <a:fillRect/>
          </a:stretch>
        </p:blipFill>
        <p:spPr>
          <a:xfrm>
            <a:off x="0" y="765810"/>
            <a:ext cx="7773670" cy="6092190"/>
          </a:xfrm>
          <a:prstGeom prst="rect">
            <a:avLst/>
          </a:prstGeom>
          <a:noFill/>
          <a:ln>
            <a:noFill/>
          </a:ln>
        </p:spPr>
      </p:pic>
      <p:sp>
        <p:nvSpPr>
          <p:cNvPr id="8" name="Текстовое поле 7"/>
          <p:cNvSpPr txBox="1"/>
          <p:nvPr/>
        </p:nvSpPr>
        <p:spPr>
          <a:xfrm>
            <a:off x="7773670" y="328930"/>
            <a:ext cx="4418330" cy="7108825"/>
          </a:xfrm>
          <a:prstGeom prst="rect">
            <a:avLst/>
          </a:prstGeom>
          <a:noFill/>
        </p:spPr>
        <p:txBody>
          <a:bodyPr wrap="square" rtlCol="0" anchor="t">
            <a:spAutoFit/>
          </a:bodyPr>
          <a:p>
            <a:pPr algn="ctr"/>
            <a:endParaRPr lang="ru-RU" altLang="en-US">
              <a:sym typeface="+mn-ea"/>
            </a:endParaRPr>
          </a:p>
          <a:p>
            <a:pPr algn="ctr"/>
            <a:endParaRPr lang="ru-RU" altLang="en-US">
              <a:sym typeface="+mn-ea"/>
            </a:endParaRPr>
          </a:p>
          <a:p>
            <a:pPr algn="ctr"/>
            <a:endParaRPr lang="ru-RU" altLang="en-US">
              <a:sym typeface="+mn-ea"/>
            </a:endParaRPr>
          </a:p>
          <a:p>
            <a:pPr algn="ctr"/>
            <a:r>
              <a:rPr lang="ru-RU" altLang="en-US" sz="2400"/>
              <a:t>Эта сказка о лесе, его лесных жителях и о его таинственном покровителе Лешем. В ней описаны необычные явления и чудеса природы.  И о том, что в лесу свой порядок нужен. Не только взрослые, но и дети должны бережно относиться к природе.</a:t>
            </a:r>
            <a:endParaRPr lang="ru-RU" altLang="en-US" sz="2400"/>
          </a:p>
          <a:p>
            <a:pPr algn="ctr"/>
            <a:endParaRPr lang="ru-RU" altLang="en-US" sz="2400"/>
          </a:p>
          <a:p>
            <a:pPr algn="ctr"/>
            <a:endParaRPr lang="ru-RU" altLang="en-US"/>
          </a:p>
          <a:p>
            <a:pPr algn="ctr"/>
            <a:endParaRPr lang="ru-RU" altLang="en-US"/>
          </a:p>
          <a:p>
            <a:pPr algn="ctr"/>
            <a:endParaRPr lang="ru-RU" altLang="en-US"/>
          </a:p>
          <a:p>
            <a:pPr algn="ctr"/>
            <a:endParaRPr lang="ru-RU" altLang="en-US"/>
          </a:p>
          <a:p>
            <a:pPr algn="ctr"/>
            <a:endParaRPr lang="ru-RU" altLang="en-US"/>
          </a:p>
          <a:p>
            <a:pPr algn="ctr"/>
            <a:endParaRPr lang="ru-RU" altLang="en-US"/>
          </a:p>
          <a:p>
            <a:pPr algn="ctr"/>
            <a:endParaRPr lang="ru-RU" altLang="en-US"/>
          </a:p>
          <a:p>
            <a:pPr algn="ctr"/>
            <a:endParaRPr lang="ru-RU" altLang="en-US"/>
          </a:p>
          <a:p>
            <a:pPr algn="ctr"/>
            <a:endParaRPr lang="ru-RU"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Заголовок 1"/>
          <p:cNvSpPr>
            <a:spLocks noGrp="1"/>
          </p:cNvSpPr>
          <p:nvPr>
            <p:ph type="title"/>
          </p:nvPr>
        </p:nvSpPr>
        <p:spPr>
          <a:xfrm>
            <a:off x="4189095" y="285115"/>
            <a:ext cx="3364865" cy="934720"/>
          </a:xfrm>
        </p:spPr>
        <p:txBody>
          <a:bodyPr/>
          <a:p>
            <a:pPr algn="ctr"/>
            <a:r>
              <a:rPr lang="ru-RU" altLang="en-US" sz="2800">
                <a:sym typeface="+mn-ea"/>
              </a:rPr>
              <a:t>Заключение</a:t>
            </a:r>
            <a:endParaRPr lang="ru-RU" altLang="en-US" sz="2800">
              <a:sym typeface="+mn-ea"/>
            </a:endParaRPr>
          </a:p>
        </p:txBody>
      </p:sp>
      <p:sp>
        <p:nvSpPr>
          <p:cNvPr id="4" name="Замещающее содержимое 3"/>
          <p:cNvSpPr>
            <a:spLocks noGrp="1"/>
          </p:cNvSpPr>
          <p:nvPr>
            <p:ph sz="half" idx="2"/>
          </p:nvPr>
        </p:nvSpPr>
        <p:spPr>
          <a:xfrm>
            <a:off x="818515" y="934085"/>
            <a:ext cx="10385425" cy="3216910"/>
          </a:xfrm>
        </p:spPr>
        <p:txBody>
          <a:bodyPr>
            <a:normAutofit fontScale="25000"/>
          </a:bodyPr>
          <a:p>
            <a:r>
              <a:rPr lang="ru-RU" altLang="en-US"/>
              <a:t> </a:t>
            </a:r>
            <a:endParaRPr lang="ru-RU" altLang="en-US"/>
          </a:p>
          <a:p>
            <a:pPr algn="just">
              <a:lnSpc>
                <a:spcPct val="100000"/>
              </a:lnSpc>
            </a:pPr>
            <a:r>
              <a:rPr lang="ru-RU" altLang="en-US" sz="7200" b="1">
                <a:latin typeface="Times New Roman" panose="02020603050405020304" charset="0"/>
                <a:cs typeface="Times New Roman" panose="02020603050405020304" charset="0"/>
              </a:rPr>
              <a:t>	</a:t>
            </a:r>
            <a:r>
              <a:rPr lang="ru-RU" altLang="en-US" sz="8000" b="1">
                <a:latin typeface="Times New Roman" panose="02020603050405020304" charset="0"/>
                <a:cs typeface="Times New Roman" panose="02020603050405020304" charset="0"/>
              </a:rPr>
              <a:t>Несмотря на все превратности судьбы, этот человек литературного творчества не жалуется, живёт жизнью с открытой душой и сердцем, и в этом ей помогают её рассказы и сказки, замечательные люди, дети, которые её окружают. </a:t>
            </a:r>
            <a:endParaRPr lang="ru-RU" altLang="en-US" sz="8000" b="1">
              <a:latin typeface="Times New Roman" panose="02020603050405020304" charset="0"/>
              <a:cs typeface="Times New Roman" panose="02020603050405020304" charset="0"/>
            </a:endParaRPr>
          </a:p>
          <a:p>
            <a:pPr algn="just">
              <a:lnSpc>
                <a:spcPct val="100000"/>
              </a:lnSpc>
            </a:pPr>
            <a:r>
              <a:rPr lang="ru-RU" altLang="en-US" sz="8000" b="1">
                <a:latin typeface="Times New Roman" panose="02020603050405020304" charset="0"/>
                <a:cs typeface="Times New Roman" panose="02020603050405020304" charset="0"/>
              </a:rPr>
              <a:t>	Людмила Лазаревна окружена заботой родных людей, она энергична, общительная, помогает людям словом и делом, и даже советом. Полна идей, задумок, а самое главное в её сердце рождаются новые произведения. </a:t>
            </a:r>
            <a:endParaRPr lang="ru-RU" altLang="en-US" sz="8000" b="1">
              <a:latin typeface="Times New Roman" panose="02020603050405020304" charset="0"/>
              <a:cs typeface="Times New Roman" panose="02020603050405020304" charset="0"/>
            </a:endParaRPr>
          </a:p>
          <a:p>
            <a:pPr algn="just">
              <a:lnSpc>
                <a:spcPct val="100000"/>
              </a:lnSpc>
            </a:pPr>
            <a:r>
              <a:rPr lang="ru-RU" altLang="en-US" sz="8000" b="1">
                <a:latin typeface="Times New Roman" panose="02020603050405020304" charset="0"/>
                <a:cs typeface="Times New Roman" panose="02020603050405020304" charset="0"/>
              </a:rPr>
              <a:t>	Она замечательная мама, бабушка и отзывчивый друг.</a:t>
            </a:r>
            <a:endParaRPr lang="ru-RU" altLang="en-US" sz="8000" b="1">
              <a:latin typeface="Times New Roman" panose="02020603050405020304" charset="0"/>
              <a:cs typeface="Times New Roman" panose="02020603050405020304" charset="0"/>
            </a:endParaRPr>
          </a:p>
          <a:p>
            <a:pPr algn="just">
              <a:lnSpc>
                <a:spcPct val="100000"/>
              </a:lnSpc>
            </a:pPr>
            <a:endParaRPr lang="ru-RU" altLang="en-US" sz="7200" b="1">
              <a:latin typeface="Times New Roman" panose="02020603050405020304" charset="0"/>
              <a:cs typeface="Times New Roman" panose="02020603050405020304" charset="0"/>
            </a:endParaRPr>
          </a:p>
          <a:p>
            <a:pPr algn="just">
              <a:lnSpc>
                <a:spcPct val="100000"/>
              </a:lnSpc>
            </a:pPr>
            <a:endParaRPr lang="ru-RU" altLang="en-US" sz="7200" b="1">
              <a:latin typeface="Times New Roman" panose="02020603050405020304" charset="0"/>
              <a:cs typeface="Times New Roman" panose="02020603050405020304" charset="0"/>
            </a:endParaRPr>
          </a:p>
        </p:txBody>
      </p:sp>
      <p:sp>
        <p:nvSpPr>
          <p:cNvPr id="5" name="Текстовое поле 4"/>
          <p:cNvSpPr txBox="1"/>
          <p:nvPr/>
        </p:nvSpPr>
        <p:spPr>
          <a:xfrm>
            <a:off x="1637030" y="3893820"/>
            <a:ext cx="8728710" cy="1568450"/>
          </a:xfrm>
          <a:prstGeom prst="rect">
            <a:avLst/>
          </a:prstGeom>
          <a:noFill/>
        </p:spPr>
        <p:txBody>
          <a:bodyPr wrap="square" rtlCol="0" anchor="ctr" anchorCtr="0">
            <a:spAutoFit/>
          </a:bodyPr>
          <a:p>
            <a:pPr algn="ctr">
              <a:lnSpc>
                <a:spcPct val="100000"/>
              </a:lnSpc>
            </a:pPr>
            <a:r>
              <a:rPr lang="ru-RU" altLang="en-US" sz="2400" b="1">
                <a:latin typeface="Times New Roman" panose="02020603050405020304" charset="0"/>
                <a:cs typeface="Times New Roman" panose="02020603050405020304" charset="0"/>
                <a:sym typeface="+mn-ea"/>
              </a:rPr>
              <a:t>Так я открыла для себя ещё одного автора сказок.</a:t>
            </a:r>
            <a:endParaRPr lang="ru-RU" altLang="en-US" sz="2400" b="1">
              <a:latin typeface="Times New Roman" panose="02020603050405020304" charset="0"/>
              <a:cs typeface="Times New Roman" panose="02020603050405020304" charset="0"/>
            </a:endParaRPr>
          </a:p>
          <a:p>
            <a:pPr algn="ctr">
              <a:lnSpc>
                <a:spcPct val="100000"/>
              </a:lnSpc>
            </a:pPr>
            <a:r>
              <a:rPr lang="ru-RU" altLang="en-US" sz="2400" b="1">
                <a:latin typeface="Times New Roman" panose="02020603050405020304" charset="0"/>
                <a:cs typeface="Times New Roman" panose="02020603050405020304" charset="0"/>
                <a:sym typeface="+mn-ea"/>
              </a:rPr>
              <a:t>Мне хотелось поделиться с Вами своими впечатлениями </a:t>
            </a:r>
            <a:endParaRPr lang="ru-RU" altLang="en-US" sz="2400" b="1">
              <a:latin typeface="Times New Roman" panose="02020603050405020304" charset="0"/>
              <a:cs typeface="Times New Roman" panose="02020603050405020304" charset="0"/>
              <a:sym typeface="+mn-ea"/>
            </a:endParaRPr>
          </a:p>
          <a:p>
            <a:pPr algn="ctr">
              <a:lnSpc>
                <a:spcPct val="100000"/>
              </a:lnSpc>
            </a:pPr>
            <a:r>
              <a:rPr lang="ru-RU" altLang="en-US" sz="2400" b="1">
                <a:latin typeface="Times New Roman" panose="02020603050405020304" charset="0"/>
                <a:cs typeface="Times New Roman" panose="02020603050405020304" charset="0"/>
                <a:sym typeface="+mn-ea"/>
              </a:rPr>
              <a:t>о сказках.</a:t>
            </a:r>
            <a:endParaRPr lang="ru-RU" altLang="en-US" sz="2400" b="1">
              <a:latin typeface="Times New Roman" panose="02020603050405020304" charset="0"/>
              <a:cs typeface="Times New Roman" panose="02020603050405020304" charset="0"/>
            </a:endParaRPr>
          </a:p>
          <a:p>
            <a:pPr algn="ctr">
              <a:lnSpc>
                <a:spcPct val="100000"/>
              </a:lnSpc>
            </a:pPr>
            <a:r>
              <a:rPr lang="ru-RU" altLang="en-US" sz="2400" b="1">
                <a:latin typeface="Times New Roman" panose="02020603050405020304" charset="0"/>
                <a:cs typeface="Times New Roman" panose="02020603050405020304" charset="0"/>
                <a:sym typeface="+mn-ea"/>
              </a:rPr>
              <a:t>И чтобы больше людей узнали о них.</a:t>
            </a:r>
            <a:endParaRPr lang="ru-RU" altLang="en-US" sz="2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Заголовок 1"/>
          <p:cNvSpPr>
            <a:spLocks noGrp="1"/>
          </p:cNvSpPr>
          <p:nvPr>
            <p:ph type="title"/>
          </p:nvPr>
        </p:nvSpPr>
        <p:spPr>
          <a:xfrm>
            <a:off x="647700" y="404495"/>
            <a:ext cx="10515600" cy="1325563"/>
          </a:xfrm>
        </p:spPr>
        <p:txBody>
          <a:bodyPr/>
          <a:p>
            <a:r>
              <a:rPr lang="ru-RU" altLang="en-US" sz="2400">
                <a:latin typeface="Times New Roman" panose="02020603050405020304" charset="0"/>
                <a:cs typeface="Times New Roman" panose="02020603050405020304" charset="0"/>
              </a:rPr>
              <a:t>Приложение</a:t>
            </a:r>
            <a:endParaRPr lang="ru-RU" altLang="en-US" sz="2400">
              <a:latin typeface="Times New Roman" panose="02020603050405020304" charset="0"/>
              <a:cs typeface="Times New Roman" panose="02020603050405020304" charset="0"/>
            </a:endParaRPr>
          </a:p>
        </p:txBody>
      </p:sp>
      <p:sp>
        <p:nvSpPr>
          <p:cNvPr id="3" name="Замещающее содержимое 2"/>
          <p:cNvSpPr>
            <a:spLocks noGrp="1"/>
          </p:cNvSpPr>
          <p:nvPr>
            <p:ph sz="half" idx="1"/>
          </p:nvPr>
        </p:nvSpPr>
        <p:spPr>
          <a:xfrm>
            <a:off x="647700" y="1730375"/>
            <a:ext cx="10695940" cy="4446905"/>
          </a:xfrm>
        </p:spPr>
        <p:txBody>
          <a:bodyPr>
            <a:normAutofit/>
          </a:bodyPr>
          <a:p>
            <a:r>
              <a:rPr lang="ru-RU" altLang="en-US" sz="2220"/>
              <a:t>Список использованных источников и литературы: </a:t>
            </a:r>
            <a:endParaRPr lang="ru-RU" altLang="en-US" sz="2220"/>
          </a:p>
          <a:p>
            <a:r>
              <a:rPr lang="ru-RU" altLang="en-US" sz="2220"/>
              <a:t>основными источниками создания творческого проекта использовались архивные материалы школьного музея «Искорка» села Покур, фотографии из семейного архива Людмилы Лазаревны Конюховой, сборники «Высокие широты», «Слово, как повод», статьи из газеты «Новости Приобья».</a:t>
            </a:r>
            <a:endParaRPr lang="ru-RU" altLang="en-US" sz="222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Заголовок 1"/>
          <p:cNvSpPr>
            <a:spLocks noGrp="1"/>
          </p:cNvSpPr>
          <p:nvPr>
            <p:ph type="title"/>
          </p:nvPr>
        </p:nvSpPr>
        <p:spPr>
          <a:xfrm>
            <a:off x="918845" y="1771650"/>
            <a:ext cx="10515600" cy="1325563"/>
          </a:xfrm>
        </p:spPr>
        <p:txBody>
          <a:bodyPr/>
          <a:p>
            <a:pPr algn="ctr"/>
            <a:r>
              <a:rPr lang="ru-RU" altLang="en-US" sz="5400">
                <a:solidFill>
                  <a:srgbClr val="00B050"/>
                </a:solidFill>
                <a:latin typeface="Times New Roman" panose="02020603050405020304" charset="0"/>
                <a:cs typeface="Times New Roman" panose="02020603050405020304" charset="0"/>
              </a:rPr>
              <a:t>СПАСИБО ЗА ВНИМАНИЕ </a:t>
            </a:r>
            <a:endParaRPr lang="ru-RU" altLang="en-US" sz="5400">
              <a:solidFill>
                <a:srgbClr val="00B050"/>
              </a:solidFill>
              <a:latin typeface="Times New Roman" panose="02020603050405020304" charset="0"/>
              <a:cs typeface="Times New Roman" panose="0202060305040502030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Calibri"/>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微软雅黑"/>
        <a:ea typeface=""/>
        <a:cs typeface=""/>
        <a:font script="Jpan" typeface="游ゴシック Light"/>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
        <a:cs typeface=""/>
        <a:font script="Jpan" typeface="游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2260</Words>
  <Application>WPS Presentation</Application>
  <PresentationFormat>宽屏</PresentationFormat>
  <Paragraphs>59</Paragraphs>
  <Slides>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vt:i4>
      </vt:variant>
    </vt:vector>
  </HeadingPairs>
  <TitlesOfParts>
    <vt:vector size="17" baseType="lpstr">
      <vt:lpstr>Arial</vt:lpstr>
      <vt:lpstr>SimSun</vt:lpstr>
      <vt:lpstr>Wingdings</vt:lpstr>
      <vt:lpstr>Calibri Light</vt:lpstr>
      <vt:lpstr>Times New Roman</vt:lpstr>
      <vt:lpstr>Calibri</vt:lpstr>
      <vt:lpstr>Microsoft YaHei</vt:lpstr>
      <vt:lpstr>Arial Unicode MS</vt:lpstr>
      <vt:lpstr>Office Theme</vt:lpstr>
      <vt:lpstr>«Истрия края. Земляки.                                 Жизнь и литературное творчество Конюховой Людмилы Лазаревны»</vt:lpstr>
      <vt:lpstr>Главным богатством Нижневартовского района являются его талантливые и творческие жители</vt:lpstr>
      <vt:lpstr>  Школьный музей «Искорка»,  село Покур </vt:lpstr>
      <vt:lpstr>Мои любимые сказки автора</vt:lpstr>
      <vt:lpstr>Случай в лесу </vt:lpstr>
      <vt:lpstr>Заключение</vt:lpstr>
      <vt:lpstr>Приложение</vt:lpstr>
      <vt:lpstr>СПАСИБО ЗА ВНИМАНИЕ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Первый</cp:lastModifiedBy>
  <cp:revision>8</cp:revision>
  <dcterms:created xsi:type="dcterms:W3CDTF">2022-03-17T16:34:00Z</dcterms:created>
  <dcterms:modified xsi:type="dcterms:W3CDTF">2022-03-23T16:40:29Z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1049-11.2.0.11042</vt:lpwstr>
  </property>
  <property fmtid="{D5CDD505-2E9C-101B-9397-08002B2CF9AE}" pid="3" name="ICV">
    <vt:lpwstr>63625719A67E40EF8074935C73E8A4BF</vt:lpwstr>
  </property>
</Properties>
</file>