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8" r:id="rId3"/>
    <p:sldId id="260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64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 cstate="email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5/2/2022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300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7161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771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07469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4869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7075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7957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974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066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11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949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3358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986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323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8169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136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576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email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873325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9.png"/><Relationship Id="rId18" Type="http://schemas.microsoft.com/office/2007/relationships/hdphoto" Target="../media/hdphoto8.wdp"/><Relationship Id="rId26" Type="http://schemas.openxmlformats.org/officeDocument/2006/relationships/image" Target="../media/image16.png"/><Relationship Id="rId39" Type="http://schemas.openxmlformats.org/officeDocument/2006/relationships/image" Target="../media/image25.png"/><Relationship Id="rId3" Type="http://schemas.microsoft.com/office/2007/relationships/hdphoto" Target="../media/hdphoto1.wdp"/><Relationship Id="rId21" Type="http://schemas.microsoft.com/office/2007/relationships/hdphoto" Target="../media/hdphoto9.wdp"/><Relationship Id="rId34" Type="http://schemas.microsoft.com/office/2007/relationships/hdphoto" Target="../media/hdphoto15.wdp"/><Relationship Id="rId7" Type="http://schemas.microsoft.com/office/2007/relationships/hdphoto" Target="../media/hdphoto3.wdp"/><Relationship Id="rId12" Type="http://schemas.microsoft.com/office/2007/relationships/hdphoto" Target="../media/hdphoto5.wdp"/><Relationship Id="rId17" Type="http://schemas.openxmlformats.org/officeDocument/2006/relationships/image" Target="../media/image11.png"/><Relationship Id="rId25" Type="http://schemas.microsoft.com/office/2007/relationships/hdphoto" Target="../media/hdphoto11.wdp"/><Relationship Id="rId33" Type="http://schemas.openxmlformats.org/officeDocument/2006/relationships/image" Target="../media/image20.png"/><Relationship Id="rId38" Type="http://schemas.openxmlformats.org/officeDocument/2006/relationships/image" Target="../media/image24.png"/><Relationship Id="rId2" Type="http://schemas.openxmlformats.org/officeDocument/2006/relationships/image" Target="../media/image3.png"/><Relationship Id="rId16" Type="http://schemas.microsoft.com/office/2007/relationships/hdphoto" Target="../media/hdphoto7.wdp"/><Relationship Id="rId20" Type="http://schemas.openxmlformats.org/officeDocument/2006/relationships/image" Target="../media/image13.png"/><Relationship Id="rId29" Type="http://schemas.microsoft.com/office/2007/relationships/hdphoto" Target="../media/hdphoto13.wd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8.png"/><Relationship Id="rId24" Type="http://schemas.openxmlformats.org/officeDocument/2006/relationships/image" Target="../media/image15.png"/><Relationship Id="rId32" Type="http://schemas.openxmlformats.org/officeDocument/2006/relationships/image" Target="../media/image19.png"/><Relationship Id="rId37" Type="http://schemas.openxmlformats.org/officeDocument/2006/relationships/image" Target="../media/image23.png"/><Relationship Id="rId40" Type="http://schemas.microsoft.com/office/2007/relationships/hdphoto" Target="../media/hdphoto16.wdp"/><Relationship Id="rId5" Type="http://schemas.microsoft.com/office/2007/relationships/hdphoto" Target="../media/hdphoto2.wdp"/><Relationship Id="rId15" Type="http://schemas.openxmlformats.org/officeDocument/2006/relationships/image" Target="../media/image10.png"/><Relationship Id="rId23" Type="http://schemas.microsoft.com/office/2007/relationships/hdphoto" Target="../media/hdphoto10.wdp"/><Relationship Id="rId28" Type="http://schemas.openxmlformats.org/officeDocument/2006/relationships/image" Target="../media/image17.png"/><Relationship Id="rId36" Type="http://schemas.openxmlformats.org/officeDocument/2006/relationships/image" Target="../media/image22.png"/><Relationship Id="rId10" Type="http://schemas.microsoft.com/office/2007/relationships/hdphoto" Target="../media/hdphoto4.wdp"/><Relationship Id="rId19" Type="http://schemas.openxmlformats.org/officeDocument/2006/relationships/image" Target="../media/image12.png"/><Relationship Id="rId31" Type="http://schemas.microsoft.com/office/2007/relationships/hdphoto" Target="../media/hdphoto14.wdp"/><Relationship Id="rId4" Type="http://schemas.openxmlformats.org/officeDocument/2006/relationships/image" Target="../media/image4.png"/><Relationship Id="rId9" Type="http://schemas.openxmlformats.org/officeDocument/2006/relationships/image" Target="../media/image7.png"/><Relationship Id="rId14" Type="http://schemas.microsoft.com/office/2007/relationships/hdphoto" Target="../media/hdphoto6.wdp"/><Relationship Id="rId22" Type="http://schemas.openxmlformats.org/officeDocument/2006/relationships/image" Target="../media/image14.png"/><Relationship Id="rId27" Type="http://schemas.microsoft.com/office/2007/relationships/hdphoto" Target="../media/hdphoto12.wdp"/><Relationship Id="rId30" Type="http://schemas.openxmlformats.org/officeDocument/2006/relationships/image" Target="../media/image18.png"/><Relationship Id="rId35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Профессии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интерактивная игра для дошкольников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«строитель»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76424" y="3602037"/>
            <a:ext cx="8791575" cy="2895015"/>
          </a:xfrm>
        </p:spPr>
        <p:txBody>
          <a:bodyPr>
            <a:normAutofit lnSpcReduction="10000"/>
          </a:bodyPr>
          <a:lstStyle/>
          <a:p>
            <a:pPr algn="r"/>
            <a:r>
              <a:rPr lang="ru-RU" dirty="0" smtClean="0">
                <a:solidFill>
                  <a:schemeClr val="bg1"/>
                </a:solidFill>
              </a:rPr>
              <a:t>Подготовила воспитатель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Бобылева М.А.</a:t>
            </a:r>
          </a:p>
          <a:p>
            <a:pPr algn="r"/>
            <a:endParaRPr lang="ru-RU" dirty="0" smtClean="0">
              <a:solidFill>
                <a:schemeClr val="bg1"/>
              </a:solidFill>
            </a:endParaRPr>
          </a:p>
          <a:p>
            <a:pPr algn="r"/>
            <a:endParaRPr lang="ru-RU" dirty="0">
              <a:solidFill>
                <a:schemeClr val="bg1"/>
              </a:solidFill>
            </a:endParaRPr>
          </a:p>
          <a:p>
            <a:pPr algn="r"/>
            <a:endParaRPr lang="ru-RU" dirty="0">
              <a:solidFill>
                <a:schemeClr val="bg1"/>
              </a:solidFill>
            </a:endParaRP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 Ярославль, 2022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595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6268" y="0"/>
            <a:ext cx="9905998" cy="147857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648606" y="315310"/>
            <a:ext cx="5833241" cy="1008993"/>
          </a:xfrm>
          <a:prstGeom prst="rect">
            <a:avLst/>
          </a:prstGeom>
          <a:noFill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нужно строителю для работы?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84" b="89535" l="5189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5445" y="1404477"/>
            <a:ext cx="1463618" cy="118699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8271" y="3266625"/>
            <a:ext cx="1293541" cy="194274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6000" r="993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3442" y="1183806"/>
            <a:ext cx="1359849" cy="128218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043" y="4861321"/>
            <a:ext cx="1206277" cy="120627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826" b="89498" l="0" r="8990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6043" y="5512435"/>
            <a:ext cx="983041" cy="103478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1490" y="3983646"/>
            <a:ext cx="806599" cy="80659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3" cstate="email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95763" l="1613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6299" y="5331174"/>
            <a:ext cx="1766040" cy="111922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5" cstate="email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6154" b="99231" l="2410" r="9337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3535" y="3267128"/>
            <a:ext cx="1580011" cy="124143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7" cstate="email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6973" y="2550101"/>
            <a:ext cx="1684133" cy="234705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8730" y="5787846"/>
            <a:ext cx="853440" cy="69494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20" cstate="email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4015" y="5665230"/>
            <a:ext cx="1089696" cy="81756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22" cstate="email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ackgroundRemoval t="2500" b="95625" l="3030" r="8989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0229" y="5517990"/>
            <a:ext cx="696243" cy="1118961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24" cstate="email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ackgroundRemoval t="4681" b="96596" l="4265" r="966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2554" y="3047963"/>
            <a:ext cx="1682437" cy="1869374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26" cstate="email"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ackgroundRemoval t="0" b="100000" l="112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212725" y="3300300"/>
            <a:ext cx="851007" cy="945563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28" cstate="email">
            <a:extLst>
              <a:ext uri="{BEBA8EAE-BF5A-486C-A8C5-ECC9F3942E4B}">
                <a14:imgProps xmlns:a14="http://schemas.microsoft.com/office/drawing/2010/main">
                  <a14:imgLayer r:embed="rId29">
                    <a14:imgEffect>
                      <a14:backgroundRemoval t="9412" b="97647" l="9607" r="8995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4232" y="5944076"/>
            <a:ext cx="2237814" cy="807641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30" cstate="email">
            <a:extLst>
              <a:ext uri="{BEBA8EAE-BF5A-486C-A8C5-ECC9F3942E4B}">
                <a14:imgProps xmlns:a14="http://schemas.microsoft.com/office/drawing/2010/main">
                  <a14:imgLayer r:embed="rId31">
                    <a14:imgEffect>
                      <a14:backgroundRemoval t="717" b="99204" l="217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5945" y="1219507"/>
            <a:ext cx="1717690" cy="2345020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3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1263" y="1411553"/>
            <a:ext cx="1056108" cy="918355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33" cstate="email">
            <a:extLst>
              <a:ext uri="{BEBA8EAE-BF5A-486C-A8C5-ECC9F3942E4B}">
                <a14:imgProps xmlns:a14="http://schemas.microsoft.com/office/drawing/2010/main">
                  <a14:imgLayer r:embed="rId34">
                    <a14:imgEffect>
                      <a14:backgroundRemoval t="1000" b="100000" l="1731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2031" y="1534636"/>
            <a:ext cx="968902" cy="718529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7741" y="3401559"/>
            <a:ext cx="1185021" cy="1190691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3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1919" y="5619281"/>
            <a:ext cx="1478630" cy="779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3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332" y="1477694"/>
            <a:ext cx="1201519" cy="852214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3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27453" y="1280426"/>
            <a:ext cx="1217294" cy="912971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6964483" y="2238009"/>
            <a:ext cx="347724" cy="312091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6019302" y="2433386"/>
            <a:ext cx="299169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4584879" y="2238009"/>
            <a:ext cx="311304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3891701" y="2765356"/>
            <a:ext cx="288233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2075243" y="2279204"/>
            <a:ext cx="311304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1149203" y="2187931"/>
            <a:ext cx="311304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298405" y="2433386"/>
            <a:ext cx="311304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8319752" y="4917337"/>
            <a:ext cx="311304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39" name="TextBox 38"/>
          <p:cNvSpPr txBox="1"/>
          <p:nvPr/>
        </p:nvSpPr>
        <p:spPr>
          <a:xfrm>
            <a:off x="6506351" y="4917337"/>
            <a:ext cx="311304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9</a:t>
            </a:r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4673216" y="5102003"/>
            <a:ext cx="437940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41" name="TextBox 40"/>
          <p:cNvSpPr txBox="1"/>
          <p:nvPr/>
        </p:nvSpPr>
        <p:spPr>
          <a:xfrm>
            <a:off x="3468168" y="4912054"/>
            <a:ext cx="437940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11</a:t>
            </a:r>
            <a:endParaRPr lang="ru-RU" dirty="0"/>
          </a:p>
        </p:txBody>
      </p:sp>
      <p:sp>
        <p:nvSpPr>
          <p:cNvPr id="42" name="TextBox 41"/>
          <p:cNvSpPr txBox="1"/>
          <p:nvPr/>
        </p:nvSpPr>
        <p:spPr>
          <a:xfrm>
            <a:off x="2395717" y="4619384"/>
            <a:ext cx="475841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12</a:t>
            </a:r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1487467" y="4324177"/>
            <a:ext cx="437940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13</a:t>
            </a:r>
            <a:endParaRPr lang="ru-RU" dirty="0"/>
          </a:p>
        </p:txBody>
      </p:sp>
      <p:sp>
        <p:nvSpPr>
          <p:cNvPr id="44" name="TextBox 43"/>
          <p:cNvSpPr txBox="1"/>
          <p:nvPr/>
        </p:nvSpPr>
        <p:spPr>
          <a:xfrm>
            <a:off x="536363" y="4406381"/>
            <a:ext cx="437940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14</a:t>
            </a:r>
            <a:endParaRPr lang="ru-RU" dirty="0"/>
          </a:p>
        </p:txBody>
      </p:sp>
      <p:sp>
        <p:nvSpPr>
          <p:cNvPr id="45" name="TextBox 44"/>
          <p:cNvSpPr txBox="1"/>
          <p:nvPr/>
        </p:nvSpPr>
        <p:spPr>
          <a:xfrm>
            <a:off x="9040916" y="6362549"/>
            <a:ext cx="437940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15</a:t>
            </a:r>
            <a:endParaRPr lang="ru-RU" dirty="0"/>
          </a:p>
        </p:txBody>
      </p:sp>
      <p:sp>
        <p:nvSpPr>
          <p:cNvPr id="46" name="TextBox 45"/>
          <p:cNvSpPr txBox="1"/>
          <p:nvPr/>
        </p:nvSpPr>
        <p:spPr>
          <a:xfrm>
            <a:off x="7527482" y="6298124"/>
            <a:ext cx="437940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16</a:t>
            </a:r>
            <a:endParaRPr lang="ru-RU" dirty="0"/>
          </a:p>
        </p:txBody>
      </p:sp>
      <p:sp>
        <p:nvSpPr>
          <p:cNvPr id="47" name="TextBox 46"/>
          <p:cNvSpPr txBox="1"/>
          <p:nvPr/>
        </p:nvSpPr>
        <p:spPr>
          <a:xfrm>
            <a:off x="6280767" y="6362549"/>
            <a:ext cx="437940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17</a:t>
            </a:r>
            <a:endParaRPr lang="ru-RU" dirty="0"/>
          </a:p>
        </p:txBody>
      </p:sp>
      <p:sp>
        <p:nvSpPr>
          <p:cNvPr id="48" name="TextBox 47"/>
          <p:cNvSpPr txBox="1"/>
          <p:nvPr/>
        </p:nvSpPr>
        <p:spPr>
          <a:xfrm>
            <a:off x="5509466" y="6482790"/>
            <a:ext cx="437940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18</a:t>
            </a:r>
            <a:endParaRPr lang="ru-RU" dirty="0"/>
          </a:p>
        </p:txBody>
      </p:sp>
      <p:sp>
        <p:nvSpPr>
          <p:cNvPr id="49" name="TextBox 48"/>
          <p:cNvSpPr txBox="1"/>
          <p:nvPr/>
        </p:nvSpPr>
        <p:spPr>
          <a:xfrm>
            <a:off x="4051263" y="6452285"/>
            <a:ext cx="437940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19</a:t>
            </a:r>
            <a:endParaRPr lang="ru-RU" dirty="0"/>
          </a:p>
        </p:txBody>
      </p:sp>
      <p:sp>
        <p:nvSpPr>
          <p:cNvPr id="50" name="TextBox 49"/>
          <p:cNvSpPr txBox="1"/>
          <p:nvPr/>
        </p:nvSpPr>
        <p:spPr>
          <a:xfrm>
            <a:off x="2460251" y="6557808"/>
            <a:ext cx="437940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20</a:t>
            </a:r>
            <a:endParaRPr lang="ru-RU" dirty="0"/>
          </a:p>
        </p:txBody>
      </p:sp>
      <p:sp>
        <p:nvSpPr>
          <p:cNvPr id="51" name="TextBox 50"/>
          <p:cNvSpPr txBox="1"/>
          <p:nvPr/>
        </p:nvSpPr>
        <p:spPr>
          <a:xfrm>
            <a:off x="1482417" y="6547215"/>
            <a:ext cx="437940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21</a:t>
            </a:r>
            <a:endParaRPr lang="ru-RU" dirty="0"/>
          </a:p>
        </p:txBody>
      </p:sp>
      <p:sp>
        <p:nvSpPr>
          <p:cNvPr id="52" name="TextBox 51"/>
          <p:cNvSpPr txBox="1"/>
          <p:nvPr/>
        </p:nvSpPr>
        <p:spPr>
          <a:xfrm>
            <a:off x="506731" y="5944076"/>
            <a:ext cx="437940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22</a:t>
            </a:r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39" cstate="email">
            <a:extLst>
              <a:ext uri="{BEBA8EAE-BF5A-486C-A8C5-ECC9F3942E4B}">
                <a14:imgProps xmlns:a14="http://schemas.microsoft.com/office/drawing/2010/main">
                  <a14:imgLayer r:embed="rId40">
                    <a14:imgEffect>
                      <a14:backgroundRemoval t="0" b="100000" l="9644" r="9769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7358" y="1179166"/>
            <a:ext cx="4553629" cy="3541712"/>
          </a:xfrm>
        </p:spPr>
      </p:pic>
    </p:spTree>
    <p:extLst>
      <p:ext uri="{BB962C8B-B14F-4D97-AF65-F5344CB8AC3E}">
        <p14:creationId xmlns:p14="http://schemas.microsoft.com/office/powerpoint/2010/main" val="3828475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7037E-6 L 0.34115 0.0537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57" y="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2.22222E-6 L 0.05195 -2.22222E-6 L 0.05195 0.11991 L 0.1039 0.11991 L 0.1039 0.23982 L 0.15586 0.23982 L 0.15586 0.35996 L 0.20781 0.35996 L 0.20781 0.47986 L 0.25976 0.47986 L 0.25976 0.6 L 0.31171 0.6 L 0.31171 0.71991 L 0.3638 0.71991 L 0.3638 0.84005 " pathEditMode="relative" rAng="0" ptsTypes="AAAAAAAAAAAAA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90" y="41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81481E-6 L 0.57096 -0.0863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42" y="-43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2.22222E-6 L 0.05195 -2.22222E-6 L 0.05195 0.11991 L 0.1039 0.11991 L 0.1039 0.23982 L 0.15586 0.23982 L 0.15586 0.35996 L 0.20781 0.35996 L 0.20781 0.47986 L 0.25976 0.47986 L 0.25976 0.6 L 0.31171 0.6 L 0.31171 0.71991 L 0.3638 0.71991 L 0.3638 0.84005 " pathEditMode="relative" rAng="0" ptsTypes="AAAAAAAAAAAAAAA">
                                      <p:cBhvr>
                                        <p:cTn id="1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90" y="41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2.22222E-6 L 0.05195 -2.22222E-6 L 0.05195 0.11991 L 0.1039 0.11991 L 0.1039 0.23982 L 0.15586 0.23982 L 0.15586 0.35996 L 0.20781 0.35996 L 0.20781 0.47986 L 0.25976 0.47986 L 0.25976 0.6 L 0.31171 0.6 L 0.31171 0.71991 L 0.3638 0.71991 L 0.3638 0.84005 " pathEditMode="relative" rAng="0" ptsTypes="AAAAAAAAAAAAAAA">
                                      <p:cBhvr>
                                        <p:cTn id="2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90" y="41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18 -0.00394 L 0.83829 -0.1849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849" y="-90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2.22222E-6 L 0.05195 -2.22222E-6 L 0.05195 0.11991 L 0.1039 0.11991 L 0.1039 0.23982 L 0.15586 0.23982 L 0.15586 0.35996 L 0.20781 0.35996 L 0.20781 0.47986 L 0.25976 0.47986 L 0.25976 0.6 L 0.31171 0.6 L 0.31171 0.71991 L 0.3638 0.71991 L 0.3638 0.84005 " pathEditMode="relative" rAng="0" ptsTypes="AAAAAAAAAAAAAAA">
                                      <p:cBhvr>
                                        <p:cTn id="3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90" y="41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2.22222E-6 L 0.05195 -2.22222E-6 L 0.05195 0.11991 L 0.1039 0.11991 L 0.1039 0.23982 L 0.15586 0.23982 L 0.15586 0.35996 L 0.20781 0.35996 L 0.20781 0.47986 L 0.25976 0.47986 L 0.25976 0.6 L 0.31171 0.6 L 0.31171 0.71991 L 0.3638 0.71991 L 0.3638 0.84005 " pathEditMode="relative" rAng="0" ptsTypes="AAAAAAAAAAAAAAA">
                                      <p:cBhvr>
                                        <p:cTn id="3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90" y="41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2.22222E-6 L 0.05195 -2.22222E-6 L 0.05195 0.11991 L 0.1039 0.11991 L 0.1039 0.23982 L 0.15586 0.23982 L 0.15586 0.35996 L 0.20781 0.35996 L 0.20781 0.47986 L 0.25976 0.47986 L 0.25976 0.6 L 0.31171 0.6 L 0.31171 0.71991 L 0.3638 0.71991 L 0.3638 0.84005 " pathEditMode="relative" rAng="0" ptsTypes="AAAAAAAAAAAAAAA">
                                      <p:cBhvr>
                                        <p:cTn id="3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90" y="41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2.22222E-6 L 0.05195 -2.22222E-6 L 0.05195 0.11991 L 0.1039 0.11991 L 0.1039 0.23982 L 0.15586 0.23982 L 0.15586 0.35996 L 0.20781 0.35996 L 0.20781 0.47986 L 0.25976 0.47986 L 0.25976 0.6 L 0.31171 0.6 L 0.31171 0.71991 L 0.3638 0.71991 L 0.3638 0.84005 " pathEditMode="relative" rAng="0" ptsTypes="AAAAAAAAAAAAAAA">
                                      <p:cBhvr>
                                        <p:cTn id="4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90" y="41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-3.33333E-6 L 0.68958 -0.16481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479" y="-8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2.22222E-6 L 0.05195 -2.22222E-6 L 0.05195 0.11991 L 0.1039 0.11991 L 0.1039 0.23982 L 0.15586 0.23982 L 0.15586 0.35996 L 0.20781 0.35996 L 0.20781 0.47986 L 0.25976 0.47986 L 0.25976 0.6 L 0.31171 0.6 L 0.31171 0.71991 L 0.3638 0.71991 L 0.3638 0.84005 " pathEditMode="relative" rAng="0" ptsTypes="AAAAAAAAAAAAAAA">
                                      <p:cBhvr>
                                        <p:cTn id="5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90" y="41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2.22222E-6 L 0.05195 -2.22222E-6 L 0.05195 0.11991 L 0.1039 0.11991 L 0.1039 0.23982 L 0.15586 0.23982 L 0.15586 0.35996 L 0.20781 0.35996 L 0.20781 0.47986 L 0.25976 0.47986 L 0.25976 0.6 L 0.31171 0.6 L 0.31171 0.71991 L 0.3638 0.71991 L 0.3638 0.84005 " pathEditMode="relative" rAng="0" ptsTypes="AAAAAAAAAAAAAAA">
                                      <p:cBhvr>
                                        <p:cTn id="5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90" y="41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2.22222E-6 L 0.05195 -2.22222E-6 L 0.05195 0.11991 L 0.1039 0.11991 L 0.1039 0.23982 L 0.15586 0.23982 L 0.15586 0.35996 L 0.20781 0.35996 L 0.20781 0.47986 L 0.25976 0.47986 L 0.25976 0.6 L 0.31171 0.6 L 0.31171 0.71991 L 0.3638 0.71991 L 0.3638 0.84005 " pathEditMode="relative" rAng="0" ptsTypes="AAAAAAAAAAAAAAA">
                                      <p:cBhvr>
                                        <p:cTn id="5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90" y="41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3.33333E-6 L 0.26015 -0.29838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08" y="-149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2.22222E-6 L 0.05195 -2.22222E-6 L 0.05195 0.11991 L 0.1039 0.11991 L 0.1039 0.23982 L 0.15586 0.23982 L 0.15586 0.35996 L 0.20781 0.35996 L 0.20781 0.47986 L 0.25976 0.47986 L 0.25976 0.6 L 0.31171 0.6 L 0.31171 0.71991 L 0.3638 0.71991 L 0.3638 0.84005 " pathEditMode="relative" rAng="0" ptsTypes="AAAAAAAAAAAAAAA">
                                      <p:cBhvr>
                                        <p:cTn id="6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90" y="41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2.22222E-6 L 0.05195 -2.22222E-6 L 0.05195 0.11991 L 0.1039 0.11991 L 0.1039 0.23982 L 0.15586 0.23982 L 0.15586 0.35996 L 0.20781 0.35996 L 0.20781 0.47986 L 0.25976 0.47986 L 0.25976 0.6 L 0.31171 0.6 L 0.31171 0.71991 L 0.3638 0.71991 L 0.3638 0.84005 " pathEditMode="relative" rAng="0" ptsTypes="AAAAAAAAAAAAAAA">
                                      <p:cBhvr>
                                        <p:cTn id="7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90" y="41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6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2.96296E-6 L 0.05196 -2.96296E-6 L 0.05196 0.11991 L 0.10391 0.11991 L 0.10391 0.23982 L 0.15586 0.23982 L 0.15586 0.35996 L 0.20782 0.35996 L 0.20782 0.47986 L 0.25977 0.47986 L 0.25977 0.6 L 0.31172 0.6 L 0.31172 0.71991 L 0.36381 0.71991 L 0.36381 0.84005 " pathEditMode="relative" rAng="0" ptsTypes="AAAAAAAAAAAAAAA">
                                      <p:cBhvr>
                                        <p:cTn id="7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90" y="41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6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3.7037E-6 L 0.05195 3.7037E-6 L 0.05195 0.1199 L 0.10391 0.1199 L 0.10391 0.23981 L 0.15586 0.23981 L 0.15586 0.35995 L 0.20781 0.35995 L 0.20781 0.47986 L 0.25977 0.47986 L 0.25977 0.6 L 0.31172 0.6 L 0.31172 0.7199 L 0.3638 0.7199 L 0.3638 0.84004 " pathEditMode="relative" rAng="0" ptsTypes="AAAAAAAAAAAAAAA">
                                      <p:cBhvr>
                                        <p:cTn id="7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90" y="41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1.85185E-6 L 0.75482 -0.18935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734" y="-94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3 -0.01088 L 0.80378 -0.06482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404" y="-27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6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36 0 l 0 0.036 l 0.036 0 l 0 0.036 l 0.036 0 l 0 0.036 l 0.036 0 l 0 0.036 l 0.036 0 l 0 0.036 l 0.036 0 l 0 0.036 l 0.036 0 l 0 0.036 E" pathEditMode="relative" ptsTypes="">
                                      <p:cBhvr>
                                        <p:cTn id="9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за внимание!</a:t>
            </a:r>
            <a:endParaRPr lang="ru-RU" sz="4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5275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Контур</Template>
  <TotalTime>159</TotalTime>
  <Words>42</Words>
  <Application>Microsoft Office PowerPoint</Application>
  <PresentationFormat>Широкоэкранный</PresentationFormat>
  <Paragraphs>31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Times New Roman</vt:lpstr>
      <vt:lpstr>Trebuchet MS</vt:lpstr>
      <vt:lpstr>Tw Cen MT</vt:lpstr>
      <vt:lpstr>Контур</vt:lpstr>
      <vt:lpstr>Профессии интерактивная игра для дошкольников «строитель»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Профессии интерактивная игра для дошкольников</dc:title>
  <dc:creator>Учетная запись Майкрософт</dc:creator>
  <cp:lastModifiedBy>Учетная запись Майкрософт</cp:lastModifiedBy>
  <cp:revision>25</cp:revision>
  <dcterms:created xsi:type="dcterms:W3CDTF">2021-12-26T09:36:13Z</dcterms:created>
  <dcterms:modified xsi:type="dcterms:W3CDTF">2022-05-02T09:08:00Z</dcterms:modified>
</cp:coreProperties>
</file>