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18" d="100"/>
          <a:sy n="118" d="100"/>
        </p:scale>
        <p:origin x="-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8305800" cy="2880320"/>
          </a:xfrm>
        </p:spPr>
        <p:txBody>
          <a:bodyPr/>
          <a:lstStyle/>
          <a:p>
            <a:r>
              <a:rPr lang="ru-RU" sz="8000" dirty="0" smtClean="0"/>
              <a:t>ТАНКИ</a:t>
            </a:r>
            <a:endParaRPr lang="ru-RU" sz="8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-387424"/>
            <a:ext cx="8305800" cy="1800200"/>
          </a:xfrm>
        </p:spPr>
        <p:txBody>
          <a:bodyPr/>
          <a:lstStyle/>
          <a:p>
            <a:r>
              <a:rPr lang="ru-RU" dirty="0" smtClean="0"/>
              <a:t>ВИКТОРИНА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402916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Выполнил ученик 2 класса</a:t>
            </a:r>
          </a:p>
          <a:p>
            <a:r>
              <a:rPr lang="ru-RU" dirty="0"/>
              <a:t>   </a:t>
            </a:r>
            <a:r>
              <a:rPr lang="ru-RU" dirty="0" smtClean="0"/>
              <a:t> </a:t>
            </a:r>
            <a:r>
              <a:rPr lang="ru-RU" dirty="0"/>
              <a:t>Анисимов </a:t>
            </a:r>
            <a:r>
              <a:rPr lang="ru-RU" dirty="0" smtClean="0"/>
              <a:t>Евгений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МБОУ СОШ с/п «Село Большая Картель»</a:t>
            </a:r>
          </a:p>
        </p:txBody>
      </p:sp>
    </p:spTree>
    <p:extLst>
      <p:ext uri="{BB962C8B-B14F-4D97-AF65-F5344CB8AC3E}">
        <p14:creationId xmlns:p14="http://schemas.microsoft.com/office/powerpoint/2010/main" xmlns="" val="3868966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thruBlk="1"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3837488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Гитлер утверждал что нельзя ставить на танк гаубицу такого размера. Какой это был размер?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1. 76 мм</a:t>
            </a:r>
          </a:p>
          <a:p>
            <a:r>
              <a:rPr lang="ru-RU" dirty="0" smtClean="0"/>
              <a:t>2. 125 мм</a:t>
            </a:r>
          </a:p>
          <a:p>
            <a:r>
              <a:rPr lang="ru-RU" dirty="0" smtClean="0"/>
              <a:t>3. 12 мм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39952" y="404664"/>
            <a:ext cx="4752528" cy="1219200"/>
          </a:xfrm>
        </p:spPr>
        <p:txBody>
          <a:bodyPr/>
          <a:lstStyle/>
          <a:p>
            <a:r>
              <a:rPr lang="ru-RU" dirty="0" smtClean="0"/>
              <a:t>КВ-2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1700808"/>
            <a:ext cx="4579620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8047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2746648" cy="4572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 какой </a:t>
            </a:r>
            <a:r>
              <a:rPr lang="ru-RU" dirty="0"/>
              <a:t>дистанции </a:t>
            </a:r>
            <a:r>
              <a:rPr lang="ru-RU" dirty="0" smtClean="0"/>
              <a:t>немецкий Тигр поражал советский Т-34 и КВ-1</a:t>
            </a:r>
          </a:p>
          <a:p>
            <a:r>
              <a:rPr lang="ru-RU" dirty="0" smtClean="0"/>
              <a:t>1</a:t>
            </a:r>
            <a:r>
              <a:rPr lang="ru-RU" dirty="0"/>
              <a:t>. 1542м</a:t>
            </a:r>
          </a:p>
          <a:p>
            <a:r>
              <a:rPr lang="ru-RU" dirty="0" smtClean="0"/>
              <a:t>2. 20км</a:t>
            </a:r>
          </a:p>
          <a:p>
            <a:r>
              <a:rPr lang="ru-RU" dirty="0" smtClean="0"/>
              <a:t>3</a:t>
            </a:r>
            <a:r>
              <a:rPr lang="ru-RU" dirty="0"/>
              <a:t>. 1400м</a:t>
            </a:r>
          </a:p>
          <a:p>
            <a:r>
              <a:rPr lang="ru-RU" dirty="0" smtClean="0"/>
              <a:t>4. 1 км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78696" y="476672"/>
            <a:ext cx="5194920" cy="1219200"/>
          </a:xfrm>
        </p:spPr>
        <p:txBody>
          <a:bodyPr/>
          <a:lstStyle/>
          <a:p>
            <a:r>
              <a:rPr lang="ru-RU" dirty="0" smtClean="0"/>
              <a:t>Тигр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3848" y="1763237"/>
            <a:ext cx="5544616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2061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524000"/>
            <a:ext cx="3096344" cy="4572000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ru-RU" dirty="0" smtClean="0"/>
              <a:t>Как немцы </a:t>
            </a:r>
            <a:r>
              <a:rPr lang="ru-RU" dirty="0"/>
              <a:t>прозвали </a:t>
            </a:r>
            <a:r>
              <a:rPr lang="ru-RU" dirty="0" smtClean="0"/>
              <a:t>советский КВ-1?</a:t>
            </a:r>
            <a:endParaRPr lang="ru-RU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ru-RU" sz="2800" dirty="0" smtClean="0"/>
              <a:t>1</a:t>
            </a:r>
            <a:r>
              <a:rPr lang="ru-RU" sz="2800" dirty="0"/>
              <a:t>.</a:t>
            </a:r>
            <a:r>
              <a:rPr lang="ru-RU" sz="2800" dirty="0" smtClean="0"/>
              <a:t> </a:t>
            </a:r>
            <a:r>
              <a:rPr lang="ru-RU" sz="2800" dirty="0" smtClean="0"/>
              <a:t>«Чудовище</a:t>
            </a:r>
            <a:r>
              <a:rPr lang="ru-RU" sz="2800" dirty="0" smtClean="0"/>
              <a:t>»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ru-RU" dirty="0" smtClean="0"/>
              <a:t>2. </a:t>
            </a:r>
            <a:r>
              <a:rPr lang="ru-RU" dirty="0" smtClean="0"/>
              <a:t>«Смерть</a:t>
            </a:r>
            <a:r>
              <a:rPr lang="ru-RU" dirty="0" smtClean="0"/>
              <a:t>»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ru-RU" dirty="0" smtClean="0"/>
              <a:t>3. </a:t>
            </a:r>
            <a:r>
              <a:rPr lang="ru-RU" dirty="0" smtClean="0"/>
              <a:t>«Комарик</a:t>
            </a:r>
            <a:r>
              <a:rPr lang="ru-RU" dirty="0" smtClean="0"/>
              <a:t>» 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ru-RU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03848" y="260648"/>
            <a:ext cx="5482952" cy="1219200"/>
          </a:xfrm>
        </p:spPr>
        <p:txBody>
          <a:bodyPr/>
          <a:lstStyle/>
          <a:p>
            <a:r>
              <a:rPr lang="ru-RU" dirty="0" smtClean="0"/>
              <a:t>КВ-1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1628800"/>
            <a:ext cx="5799321" cy="367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3213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524000"/>
            <a:ext cx="3744416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По какой причине этот танк не стали производить и использовать</a:t>
            </a:r>
          </a:p>
          <a:p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dirty="0" smtClean="0"/>
              <a:t>Он взрывался.</a:t>
            </a:r>
            <a:endParaRPr lang="ru-RU" dirty="0"/>
          </a:p>
          <a:p>
            <a:r>
              <a:rPr lang="ru-RU" dirty="0" smtClean="0"/>
              <a:t>2</a:t>
            </a:r>
            <a:r>
              <a:rPr lang="ru-RU" dirty="0"/>
              <a:t>. </a:t>
            </a:r>
            <a:r>
              <a:rPr lang="ru-RU" dirty="0" smtClean="0"/>
              <a:t>У </a:t>
            </a:r>
            <a:r>
              <a:rPr lang="ru-RU" dirty="0"/>
              <a:t>него постоянно слетала </a:t>
            </a:r>
            <a:r>
              <a:rPr lang="ru-RU" dirty="0" smtClean="0"/>
              <a:t>башня. </a:t>
            </a:r>
            <a:endParaRPr lang="ru-RU" dirty="0" smtClean="0"/>
          </a:p>
          <a:p>
            <a:r>
              <a:rPr lang="ru-RU" dirty="0" smtClean="0"/>
              <a:t>3. </a:t>
            </a:r>
            <a:r>
              <a:rPr lang="ru-RU" dirty="0" smtClean="0"/>
              <a:t>Мотор </a:t>
            </a:r>
            <a:r>
              <a:rPr lang="ru-RU" dirty="0" smtClean="0"/>
              <a:t>не </a:t>
            </a:r>
            <a:r>
              <a:rPr lang="ru-RU" dirty="0" smtClean="0"/>
              <a:t>справлялся.</a:t>
            </a:r>
            <a:endParaRPr lang="ru-RU" dirty="0" smtClean="0"/>
          </a:p>
          <a:p>
            <a:r>
              <a:rPr lang="ru-RU" dirty="0" smtClean="0"/>
              <a:t>4. </a:t>
            </a:r>
            <a:r>
              <a:rPr lang="ru-RU" dirty="0" smtClean="0"/>
              <a:t>Гусеницы вылетали.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63888" y="692696"/>
            <a:ext cx="5410944" cy="1219200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>Panzerkampfwagen VIII «Maus»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1988840"/>
            <a:ext cx="4824536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562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524000"/>
            <a:ext cx="3456384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За что прозвали зверинцем этот танк?</a:t>
            </a:r>
            <a:endParaRPr lang="ru-RU" dirty="0"/>
          </a:p>
          <a:p>
            <a:r>
              <a:rPr lang="ru-RU" dirty="0" smtClean="0"/>
              <a:t>1. </a:t>
            </a:r>
            <a:r>
              <a:rPr lang="ru-RU" dirty="0" smtClean="0"/>
              <a:t>Он </a:t>
            </a:r>
            <a:r>
              <a:rPr lang="ru-RU" dirty="0" smtClean="0"/>
              <a:t>разрушал </a:t>
            </a:r>
            <a:r>
              <a:rPr lang="ru-RU" dirty="0" smtClean="0"/>
              <a:t>окопы.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. Сталину так </a:t>
            </a:r>
            <a:r>
              <a:rPr lang="ru-RU" dirty="0" smtClean="0"/>
              <a:t>понравилось.</a:t>
            </a:r>
            <a:endParaRPr lang="ru-RU" dirty="0"/>
          </a:p>
          <a:p>
            <a:r>
              <a:rPr lang="ru-RU" dirty="0" smtClean="0"/>
              <a:t>3. </a:t>
            </a:r>
            <a:r>
              <a:rPr lang="ru-RU" dirty="0" smtClean="0"/>
              <a:t>Он </a:t>
            </a:r>
            <a:r>
              <a:rPr lang="ru-RU" dirty="0" smtClean="0"/>
              <a:t>всех </a:t>
            </a:r>
            <a:r>
              <a:rPr lang="ru-RU" dirty="0" smtClean="0"/>
              <a:t>удивлял.</a:t>
            </a:r>
            <a:endParaRPr lang="ru-RU" dirty="0" smtClean="0"/>
          </a:p>
          <a:p>
            <a:r>
              <a:rPr lang="ru-RU" dirty="0" smtClean="0"/>
              <a:t>4</a:t>
            </a:r>
            <a:r>
              <a:rPr lang="ru-RU" dirty="0"/>
              <a:t>. </a:t>
            </a:r>
            <a:r>
              <a:rPr lang="ru-RU" dirty="0" smtClean="0"/>
              <a:t>Он </a:t>
            </a:r>
            <a:r>
              <a:rPr lang="ru-RU" dirty="0"/>
              <a:t>мог с </a:t>
            </a:r>
            <a:r>
              <a:rPr lang="ru-RU" dirty="0" smtClean="0"/>
              <a:t>одного </a:t>
            </a:r>
            <a:r>
              <a:rPr lang="ru-RU" dirty="0"/>
              <a:t>выстрела </a:t>
            </a:r>
            <a:r>
              <a:rPr lang="ru-RU" dirty="0" err="1" smtClean="0"/>
              <a:t>уничто-жить</a:t>
            </a:r>
            <a:r>
              <a:rPr lang="ru-RU" dirty="0" smtClean="0"/>
              <a:t> </a:t>
            </a:r>
            <a:r>
              <a:rPr lang="ru-RU" dirty="0"/>
              <a:t>немецкий </a:t>
            </a:r>
            <a:r>
              <a:rPr lang="ru-RU" dirty="0" smtClean="0"/>
              <a:t>танк.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07903" y="500042"/>
            <a:ext cx="5439975" cy="1000132"/>
          </a:xfrm>
        </p:spPr>
        <p:txBody>
          <a:bodyPr/>
          <a:lstStyle/>
          <a:p>
            <a:r>
              <a:rPr lang="ru-RU" dirty="0" smtClean="0"/>
              <a:t>ИС-2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5896" y="2420888"/>
            <a:ext cx="5328592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0932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Слайд 1 ответ №1-76мм</a:t>
            </a:r>
          </a:p>
          <a:p>
            <a:r>
              <a:rPr lang="ru-RU" dirty="0" smtClean="0"/>
              <a:t>Слайд 2 ответ №3-1400м</a:t>
            </a:r>
          </a:p>
          <a:p>
            <a:r>
              <a:rPr lang="ru-RU" dirty="0" smtClean="0"/>
              <a:t>Слайд 3 ответ №1-«чудовище»</a:t>
            </a:r>
          </a:p>
          <a:p>
            <a:r>
              <a:rPr lang="ru-RU" dirty="0" smtClean="0"/>
              <a:t>Слайд 4 ответ №4- у него постоянно слетала башня</a:t>
            </a:r>
          </a:p>
          <a:p>
            <a:r>
              <a:rPr lang="ru-RU" dirty="0" smtClean="0"/>
              <a:t>Слайд 5 ответ №4- он мог с одного выстрела уничтожить немецкий танк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Ответы: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200806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96</TotalTime>
  <Words>212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ВИКТОРИНА</vt:lpstr>
      <vt:lpstr>КВ-2</vt:lpstr>
      <vt:lpstr>Тигр</vt:lpstr>
      <vt:lpstr>КВ-1 </vt:lpstr>
      <vt:lpstr>Panzerkampfwagen VIII «Maus»</vt:lpstr>
      <vt:lpstr>ИС-2</vt:lpstr>
      <vt:lpstr>Ответы: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Юлия Юлия Анисимова</dc:creator>
  <cp:lastModifiedBy>User</cp:lastModifiedBy>
  <cp:revision>17</cp:revision>
  <dcterms:created xsi:type="dcterms:W3CDTF">2022-03-26T16:23:48Z</dcterms:created>
  <dcterms:modified xsi:type="dcterms:W3CDTF">2022-05-02T11:36:46Z</dcterms:modified>
</cp:coreProperties>
</file>