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5" r:id="rId4"/>
    <p:sldId id="256" r:id="rId5"/>
    <p:sldId id="257" r:id="rId6"/>
    <p:sldId id="258" r:id="rId7"/>
    <p:sldId id="259" r:id="rId8"/>
    <p:sldId id="260" r:id="rId9"/>
    <p:sldId id="263" r:id="rId10"/>
    <p:sldId id="264" r:id="rId11"/>
    <p:sldId id="261" r:id="rId12"/>
    <p:sldId id="26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FFFF99"/>
    <a:srgbClr val="FFCCCC"/>
    <a:srgbClr val="0000CC"/>
    <a:srgbClr val="0066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173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52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61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44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54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583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372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330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1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100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8DBC3-C088-49F9-AD12-8C576A239578}" type="datetimeFigureOut">
              <a:rPr lang="ru-RU" smtClean="0"/>
              <a:t>01.05.2022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2AA9A-D1D3-4F4B-8623-05B2415A4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67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70317" y="484008"/>
            <a:ext cx="9144000" cy="1224022"/>
          </a:xfrm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r>
              <a:rPr lang="en-GB" b="1" i="1" dirty="0" smtClean="0"/>
              <a:t>Phonetic drill</a:t>
            </a:r>
            <a:endParaRPr lang="ru-RU" b="1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593" y="1876501"/>
            <a:ext cx="6096000" cy="4572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04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en-GB" b="1" i="1" dirty="0" smtClean="0"/>
              <a:t>HISTORY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42693" y="1903262"/>
            <a:ext cx="4351338" cy="435133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74610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en-GB" b="1" i="1" dirty="0" smtClean="0"/>
              <a:t>Answer the questions</a:t>
            </a:r>
            <a:r>
              <a:rPr lang="ru-RU" b="1" i="1" dirty="0" smtClean="0"/>
              <a:t>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46394"/>
            <a:ext cx="10515600" cy="4351338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Ø"/>
            </a:pPr>
            <a:endParaRPr lang="ru-RU" sz="3600" dirty="0" smtClean="0"/>
          </a:p>
          <a:p>
            <a:pPr algn="ctr">
              <a:buFont typeface="Wingdings" panose="05000000000000000000" pitchFamily="2" charset="2"/>
              <a:buChar char="Ø"/>
            </a:pPr>
            <a:endParaRPr lang="ru-RU" sz="3600" dirty="0"/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3600" b="1" dirty="0" smtClean="0"/>
              <a:t>What </a:t>
            </a:r>
            <a:r>
              <a:rPr lang="en-GB" sz="3600" b="1" dirty="0"/>
              <a:t>time do they go to school?</a:t>
            </a:r>
            <a:endParaRPr lang="ru-RU" sz="3600" b="1" dirty="0"/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3600" b="1" dirty="0" smtClean="0"/>
              <a:t>What </a:t>
            </a:r>
            <a:r>
              <a:rPr lang="en-GB" sz="3600" b="1" dirty="0"/>
              <a:t>time do you go to school?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87601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6826" y="954357"/>
            <a:ext cx="10515600" cy="4351338"/>
          </a:xfrm>
          <a:solidFill>
            <a:schemeClr val="tx2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TopRight"/>
            <a:lightRig rig="balanced" dir="t">
              <a:rot lat="0" lon="0" rev="8700000"/>
            </a:lightRig>
          </a:scene3d>
          <a:sp3d>
            <a:bevelT w="190500" h="38100" prst="convex"/>
          </a:sp3d>
        </p:spPr>
        <p:txBody>
          <a:bodyPr/>
          <a:lstStyle/>
          <a:p>
            <a:endParaRPr lang="en-GB" dirty="0" smtClean="0"/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Lesson is over. Thank you for your lesson! </a:t>
            </a:r>
          </a:p>
          <a:p>
            <a:pPr marL="0" indent="0" algn="ctr">
              <a:buNone/>
            </a:pPr>
            <a:r>
              <a:rPr lang="en-GB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bye.</a:t>
            </a:r>
            <a:endParaRPr lang="en-GB" sz="4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27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66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/>
            <a:r>
              <a:rPr lang="en-GB" sz="6000" b="1" i="1" dirty="0" smtClean="0"/>
              <a:t>Phonetic drill</a:t>
            </a:r>
            <a:endParaRPr lang="ru-RU" sz="60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2195" y="1903262"/>
            <a:ext cx="5801784" cy="43513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147097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ctr"/>
            <a:r>
              <a:rPr lang="en-GB" b="1" i="1" dirty="0" smtClean="0"/>
              <a:t>LESSONS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43268" y="2027118"/>
            <a:ext cx="5709022" cy="38060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628" y="2009820"/>
            <a:ext cx="5558637" cy="35714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32192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bg1">
              <a:lumMod val="8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en-GB" sz="6600" b="1" dirty="0" smtClean="0"/>
              <a:t>What’s your favourite lesson?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chemeClr val="bg1">
              <a:lumMod val="8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en-GB" sz="3600" b="1" dirty="0" smtClean="0"/>
              <a:t>Forward, lesson </a:t>
            </a:r>
            <a:r>
              <a:rPr lang="en-GB" sz="3600" b="1" dirty="0" smtClean="0"/>
              <a:t>19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66514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n-GB" sz="5400" b="1" u="sng" dirty="0" smtClean="0">
                <a:solidFill>
                  <a:schemeClr val="accent3">
                    <a:lumMod val="50000"/>
                  </a:schemeClr>
                </a:solidFill>
              </a:rPr>
              <a:t>New words:</a:t>
            </a:r>
            <a:endParaRPr lang="ru-RU" sz="5400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endParaRPr lang="en-GB" sz="4000" i="1" dirty="0" smtClean="0"/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4000" i="1" dirty="0" smtClean="0"/>
              <a:t>Music</a:t>
            </a:r>
            <a:endParaRPr lang="en-GB" sz="4000" i="1" dirty="0" smtClean="0"/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4000" i="1" dirty="0" smtClean="0"/>
              <a:t>Maths</a:t>
            </a:r>
            <a:endParaRPr lang="en-GB" sz="4000" i="1" dirty="0" smtClean="0"/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4000" i="1" dirty="0" smtClean="0"/>
              <a:t>Science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4000" i="1" dirty="0" smtClean="0"/>
              <a:t>Art   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en-GB" sz="4000" i="1" dirty="0" smtClean="0"/>
              <a:t>History</a:t>
            </a:r>
            <a:endParaRPr lang="en-GB" sz="4000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09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320" y="485895"/>
            <a:ext cx="10515600" cy="1325563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en-GB" b="1" i="1" dirty="0" smtClean="0"/>
              <a:t>MUSIC</a:t>
            </a:r>
            <a:endParaRPr lang="ru-RU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0028" y="2065113"/>
            <a:ext cx="6280184" cy="3930246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401403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en-GB" b="1" i="1" dirty="0" smtClean="0"/>
              <a:t>MATHS</a:t>
            </a:r>
            <a:endParaRPr lang="ru-RU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6249" y="1920516"/>
            <a:ext cx="4073004" cy="4488910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83718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en-GB" b="1" i="1" dirty="0" smtClean="0"/>
              <a:t>SCIENCE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1856" y="1825625"/>
            <a:ext cx="5228287" cy="4351338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49051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/>
            <a:r>
              <a:rPr lang="en-GB" b="1" i="1" dirty="0" smtClean="0"/>
              <a:t>ART</a:t>
            </a:r>
            <a:endParaRPr lang="ru-RU" b="1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18982" y="1825625"/>
            <a:ext cx="6154035" cy="4351338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110975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60</Words>
  <Application>Microsoft Office PowerPoint</Application>
  <PresentationFormat>Широкоэкранный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Тема Office</vt:lpstr>
      <vt:lpstr>Phonetic drill</vt:lpstr>
      <vt:lpstr>Phonetic drill</vt:lpstr>
      <vt:lpstr>LESSONS</vt:lpstr>
      <vt:lpstr>What’s your favourite lesson?</vt:lpstr>
      <vt:lpstr>New words:</vt:lpstr>
      <vt:lpstr>MUSIC</vt:lpstr>
      <vt:lpstr>MATHS</vt:lpstr>
      <vt:lpstr>SCIENCE</vt:lpstr>
      <vt:lpstr>ART</vt:lpstr>
      <vt:lpstr>HISTORY</vt:lpstr>
      <vt:lpstr>Answer the questions: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Thank you for your letter!</dc:title>
  <dc:creator>Учетная запись Майкрософт</dc:creator>
  <cp:lastModifiedBy>Учетная запись Майкрософт</cp:lastModifiedBy>
  <cp:revision>12</cp:revision>
  <dcterms:created xsi:type="dcterms:W3CDTF">2022-05-01T13:40:11Z</dcterms:created>
  <dcterms:modified xsi:type="dcterms:W3CDTF">2022-05-02T18:52:42Z</dcterms:modified>
</cp:coreProperties>
</file>