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76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1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32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8973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96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49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21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77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5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89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482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8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40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87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80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39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62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5839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142" y="149434"/>
            <a:ext cx="10008596" cy="4340181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Белые шапки надели дома, 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Холодно им - наступила ......</a:t>
            </a:r>
            <a:br>
              <a:rPr lang="ru-RU" dirty="0">
                <a:effectLst/>
              </a:rPr>
            </a:b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 descr="Картинки по запросу зи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470" y="3208168"/>
            <a:ext cx="5071011" cy="3379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13124" y="5284211"/>
            <a:ext cx="2134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</a:rPr>
              <a:t>Зима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818F306-5401-4FE2-A73A-22B7BAA369AC}"/>
              </a:ext>
            </a:extLst>
          </p:cNvPr>
          <p:cNvSpPr/>
          <p:nvPr/>
        </p:nvSpPr>
        <p:spPr>
          <a:xfrm>
            <a:off x="153519" y="4897845"/>
            <a:ext cx="3296797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Автор: </a:t>
            </a:r>
            <a:r>
              <a:rPr lang="ru-RU" sz="20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Рыжанова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Елизавета Андреевна</a:t>
            </a:r>
          </a:p>
          <a:p>
            <a:pPr algn="ctr"/>
            <a:r>
              <a:rPr lang="ru-RU" sz="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ГБОУ школа-интернат № 1 Выборгского района Санкт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-Петербурга</a:t>
            </a:r>
            <a:endParaRPr lang="ru-RU" sz="20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232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0" y="199623"/>
            <a:ext cx="6812455" cy="665837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000" dirty="0">
                <a:effectLst/>
              </a:rPr>
              <a:t>На второй картинке мальчик посмотрел в окно первого декабря две тысячи шестнадцатого года.</a:t>
            </a:r>
          </a:p>
          <a:p>
            <a:pPr marL="0" indent="0">
              <a:buNone/>
            </a:pPr>
            <a:r>
              <a:rPr lang="ru-RU" sz="4000" dirty="0">
                <a:effectLst/>
              </a:rPr>
              <a:t>Погода была нормальная, все ещё была поздняя осень. </a:t>
            </a:r>
          </a:p>
          <a:p>
            <a:pPr marL="0" indent="0">
              <a:buNone/>
            </a:pPr>
            <a:r>
              <a:rPr lang="ru-RU" sz="4000" dirty="0">
                <a:effectLst/>
              </a:rPr>
              <a:t>Небо серое и хмурое, солнца не видно. Во дворе нет ни снега, ни дождя.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17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36638" r="30608" b="32253"/>
          <a:stretch/>
        </p:blipFill>
        <p:spPr bwMode="auto">
          <a:xfrm rot="16200000">
            <a:off x="7128620" y="757265"/>
            <a:ext cx="5037929" cy="5088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678804" y="412124"/>
            <a:ext cx="2009105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60759" y="1169831"/>
            <a:ext cx="2009105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52727" y="1775138"/>
            <a:ext cx="852154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3622" y="2483476"/>
            <a:ext cx="3388220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04881" y="3264468"/>
            <a:ext cx="2651975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22112" y="3962400"/>
            <a:ext cx="1738648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4727" y="3962400"/>
            <a:ext cx="1146220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56195" y="4767329"/>
            <a:ext cx="1122609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28437" y="4767329"/>
            <a:ext cx="1562504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42500" y="4767329"/>
            <a:ext cx="1625725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87832" y="6084893"/>
            <a:ext cx="2009105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8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0" y="199623"/>
            <a:ext cx="6812455" cy="6658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effectLst/>
              </a:rPr>
              <a:t>Лиственные деревья и кустарники стоят голые. Ёлочка по прежнему зелёная.</a:t>
            </a:r>
          </a:p>
          <a:p>
            <a:pPr marL="0" indent="0">
              <a:buNone/>
            </a:pPr>
            <a:r>
              <a:rPr lang="ru-RU" sz="4000" dirty="0">
                <a:effectLst/>
              </a:rPr>
              <a:t>На улице никого не видно .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17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36638" r="30608" b="32253"/>
          <a:stretch/>
        </p:blipFill>
        <p:spPr bwMode="auto">
          <a:xfrm rot="16200000">
            <a:off x="7128620" y="757265"/>
            <a:ext cx="5037929" cy="5088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96991" y="507269"/>
            <a:ext cx="1944712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0709" y="1197736"/>
            <a:ext cx="2761584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0709" y="1906074"/>
            <a:ext cx="1718395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0709" y="2701671"/>
            <a:ext cx="1860063" cy="3705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Выполнить упражнения.</a:t>
            </a:r>
          </a:p>
        </p:txBody>
      </p:sp>
      <p:pic>
        <p:nvPicPr>
          <p:cNvPr id="1026" name="Picture 2" descr="Картинки по запросу думать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9"/>
          <a:stretch/>
        </p:blipFill>
        <p:spPr bwMode="auto">
          <a:xfrm>
            <a:off x="3876832" y="2034860"/>
            <a:ext cx="4427685" cy="4365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823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130" y="107323"/>
            <a:ext cx="10353761" cy="665409"/>
          </a:xfrm>
        </p:spPr>
        <p:txBody>
          <a:bodyPr/>
          <a:lstStyle/>
          <a:p>
            <a:r>
              <a:rPr lang="ru-RU" dirty="0"/>
              <a:t>Упражнение 1. Продолжить фразы.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83" y="962723"/>
            <a:ext cx="11862048" cy="5747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effectLst/>
              </a:rPr>
              <a:t>Первое декабря -....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начало зимы;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начало недели;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конец осени.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В этот день погода бывает...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одинаковая;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разная.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130" y="107323"/>
            <a:ext cx="10353761" cy="665409"/>
          </a:xfrm>
        </p:spPr>
        <p:txBody>
          <a:bodyPr/>
          <a:lstStyle/>
          <a:p>
            <a:r>
              <a:rPr lang="ru-RU" dirty="0"/>
              <a:t>Продолжить фразы.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83" y="962723"/>
            <a:ext cx="11862048" cy="5747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effectLst/>
              </a:rPr>
              <a:t>В этот день деревья...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ещё с листьями;</a:t>
            </a:r>
          </a:p>
          <a:p>
            <a:pPr>
              <a:buFontTx/>
              <a:buChar char="-"/>
            </a:pPr>
            <a:r>
              <a:rPr lang="ru-RU" sz="3600" dirty="0">
                <a:effectLst/>
              </a:rPr>
              <a:t>уже без листьев.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 Земля ...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покрыта снегом;</a:t>
            </a:r>
          </a:p>
          <a:p>
            <a:pPr marL="0" indent="0">
              <a:buNone/>
            </a:pPr>
            <a:r>
              <a:rPr lang="ru-RU" sz="3600" dirty="0">
                <a:effectLst/>
              </a:rPr>
              <a:t>- может быть без снега.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83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26" y="151354"/>
            <a:ext cx="11939320" cy="65714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C000"/>
                </a:solidFill>
              </a:rPr>
              <a:t>Упражнение 2. Прочитать рассказ и сравнить его с рисунком.</a:t>
            </a:r>
          </a:p>
          <a:p>
            <a:pPr marL="0" indent="0">
              <a:buNone/>
            </a:pPr>
            <a:r>
              <a:rPr lang="ru-RU" sz="2400" dirty="0"/>
              <a:t>	Был хороший зимний день. В лесу очень красиво. Вокруг много снега. Он покрыл землю, траву, кусты. Снег шапками лежал на ветках ёлки. Светило солнце, и падал редкий снег. Снежинки кружились и медленно падали. По лесу давно никто не ходил. Только птицы слетали на землю. Я думаю, они искали корм.</a:t>
            </a:r>
          </a:p>
        </p:txBody>
      </p:sp>
      <p:pic>
        <p:nvPicPr>
          <p:cNvPr id="1026" name="Picture 2" descr="https://sun9-67.userapi.com/c854532/v854532253/183113/pa7d-ZleL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5" t="27900" r="28409" b="19843"/>
          <a:stretch/>
        </p:blipFill>
        <p:spPr bwMode="auto">
          <a:xfrm rot="16200000">
            <a:off x="3675062" y="2223459"/>
            <a:ext cx="4086315" cy="5022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777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26" y="151354"/>
            <a:ext cx="11939320" cy="65714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FFC000"/>
                </a:solidFill>
              </a:rPr>
              <a:t>Упражнение 3. </a:t>
            </a:r>
            <a:r>
              <a:rPr lang="ru-RU" sz="2600" b="1" dirty="0">
                <a:effectLst/>
              </a:rPr>
              <a:t>Дополнить словосочетания.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День (какой?) хороший, (какой?) зимний; в лесу (как?) красиво; снег (какой?) редкий.</a:t>
            </a:r>
          </a:p>
          <a:p>
            <a:pPr marL="0" indent="0" algn="ctr">
              <a:buNone/>
            </a:pPr>
            <a:r>
              <a:rPr lang="ru-RU" sz="2600" b="1" dirty="0">
                <a:effectLst/>
              </a:rPr>
              <a:t>Дополнить предложения.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(Где?) вокруг много (чего?) снега.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Снег покрыл (что?) землю, (что?) траву, (что?) кусты.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Снег лежал (на чём?) на ветках (чего?) ёлки.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(Что делало?) светило солнце, падал (какой?) редкий снег.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Снежинки (что делали?) кружились и (как?) медленно падали.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(По чему?) по лесу (кто?) никто не ходил. </a:t>
            </a:r>
          </a:p>
          <a:p>
            <a:pPr marL="0" indent="0">
              <a:buNone/>
            </a:pPr>
            <a:r>
              <a:rPr lang="ru-RU" sz="2600" dirty="0">
                <a:effectLst/>
              </a:rPr>
              <a:t>Птицы (что делали?) слетали (куда?) на землю.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rgbClr val="FFC00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4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15165" y="785610"/>
            <a:ext cx="1249251" cy="2318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22836" y="785610"/>
            <a:ext cx="1088568" cy="2318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918359" y="785609"/>
            <a:ext cx="1083973" cy="2318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6793" y="1195587"/>
            <a:ext cx="993821" cy="2339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07591" y="2149669"/>
            <a:ext cx="980942" cy="243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77408" y="2115847"/>
            <a:ext cx="883726" cy="243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98631" y="2573627"/>
            <a:ext cx="890790" cy="2339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61134" y="2648753"/>
            <a:ext cx="769965" cy="1588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02812" y="2612263"/>
            <a:ext cx="795723" cy="195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92419" y="3140847"/>
            <a:ext cx="1321628" cy="2307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40947" y="3096846"/>
            <a:ext cx="734096" cy="2758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15165" y="3588940"/>
            <a:ext cx="1049630" cy="32675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613000" y="3636407"/>
            <a:ext cx="1249251" cy="2318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21994" y="4092173"/>
            <a:ext cx="1519399" cy="2318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409086" y="4091183"/>
            <a:ext cx="1509273" cy="2726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794455" y="4627529"/>
            <a:ext cx="1045335" cy="1390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17044" y="4581132"/>
            <a:ext cx="832230" cy="3498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92418" y="5087412"/>
            <a:ext cx="1122005" cy="2615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28444" y="5087412"/>
            <a:ext cx="1374368" cy="2615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1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8322"/>
            <a:ext cx="12192000" cy="6809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effectLst/>
              </a:rPr>
              <a:t>Упражнение 2. Изменить слова по вопросам.</a:t>
            </a:r>
            <a:endParaRPr lang="ru-RU" dirty="0">
              <a:effectLst/>
            </a:endParaRPr>
          </a:p>
          <a:p>
            <a:pPr marL="0" indent="0">
              <a:buNone/>
            </a:pPr>
            <a:r>
              <a:rPr lang="ru-RU" dirty="0">
                <a:effectLst/>
              </a:rPr>
              <a:t>(Что?) зима; (какой?) зимний; (какая?) зимняя; (какое?) зимнее; (какие?) зимние.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(Что?) красота; (какой?) красивый; (какая?) красивая; (какое?) красивое; (какие?) красивые.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(Что?) снег; (какой?) снежный; (какая?) снежная; (какое?) снежное; (какие?) снежные.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(Что сделал?) покрыл; (что сделала?) покрыла; (что сделало?) покрыло; (что сделали?) покрыли.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(Что делал?) лежал; (что делала?) лежала; (что делало?) лежало; (что делали?) лежали.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(Что делало?) светило; (что делала?) светила; (что делал?) светил; (что делали?) светили.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8642" y="682580"/>
            <a:ext cx="553792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25143" y="682580"/>
            <a:ext cx="903667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489" y="682580"/>
            <a:ext cx="890789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98274" y="682580"/>
            <a:ext cx="858593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653528" y="682580"/>
            <a:ext cx="838202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88641" y="1195588"/>
            <a:ext cx="888643" cy="2082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75017" y="1170903"/>
            <a:ext cx="1081827" cy="23289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54577" y="1170903"/>
            <a:ext cx="1043192" cy="23289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95502" y="1170903"/>
            <a:ext cx="1004554" cy="23289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7788" y="1183782"/>
            <a:ext cx="1094707" cy="22001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75762" y="1659227"/>
            <a:ext cx="476520" cy="2199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61820" y="1621638"/>
            <a:ext cx="1070021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738348" y="1640432"/>
            <a:ext cx="1018507" cy="238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903074" y="1659227"/>
            <a:ext cx="965917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9002332" y="1684959"/>
            <a:ext cx="1030310" cy="2318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84985" y="2161504"/>
            <a:ext cx="940157" cy="2468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461452" y="2150771"/>
            <a:ext cx="1037826" cy="257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339884" y="2122865"/>
            <a:ext cx="1031384" cy="2854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0245141" y="2122864"/>
            <a:ext cx="1062510" cy="2854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601270" y="2677758"/>
            <a:ext cx="729805" cy="207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056844" y="2646056"/>
            <a:ext cx="931038" cy="2200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684130" y="2635873"/>
            <a:ext cx="811372" cy="1824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9289959" y="2640168"/>
            <a:ext cx="845714" cy="2259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77282" y="3154276"/>
            <a:ext cx="847859" cy="2982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438378" y="3154275"/>
            <a:ext cx="932111" cy="2982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966395" y="3127415"/>
            <a:ext cx="812444" cy="32511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1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202"/>
            <a:ext cx="12192000" cy="6809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</a:rPr>
              <a:t>(Что делал?) падал; (что делала?) падала; (что делало?) падало; (что делали?) падали.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(Что делал?) ходил; (что делала?) ходила; (что делало?) ходило; (что делали?) ходили.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(Что делали?) слетали; (что делал?) слетал; (что делала?) слетала; (что делало?) слетало.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(Что делали?) искали; (что делал?) искал; (что делала?) искала; (что делало?) искало. 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(Что делать?) покрывать; (что сделать?) покрыть; (Что делать?) лежать; (что сделать?) полежать;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(что делать?) светить; (что сделать?) посветить; (что делать?) падать; (что сделать?) упасть; 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(что делать?) лететь; (что сделать?) прилететь; (что делать?) искать; (что сделать?) поискать.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2707" y="260721"/>
            <a:ext cx="833371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1035" y="257527"/>
            <a:ext cx="970215" cy="257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916206" y="234937"/>
            <a:ext cx="957337" cy="28021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1323" y="659966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64213" y="1288885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90209" y="1288885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916205" y="1237370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1323" y="1688130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81007" y="2239776"/>
            <a:ext cx="1138711" cy="2329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04135" y="2229043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52134" y="2239776"/>
            <a:ext cx="1020655" cy="24370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2664779"/>
            <a:ext cx="1146220" cy="2973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81007" y="3267940"/>
            <a:ext cx="1009923" cy="247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929385" y="3257207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916204" y="3267940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1007134" y="3257207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81007" y="3825448"/>
            <a:ext cx="1525078" cy="2442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821250" y="3815290"/>
            <a:ext cx="1197736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9159560" y="3815290"/>
            <a:ext cx="976113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476774" y="4279401"/>
            <a:ext cx="1369457" cy="2539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081007" y="4789292"/>
            <a:ext cx="1009923" cy="3107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336141" y="4843454"/>
            <a:ext cx="1399510" cy="2565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912179" y="4779059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27177" y="5277588"/>
            <a:ext cx="891865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054714" y="5819603"/>
            <a:ext cx="907427" cy="2544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204135" y="5797459"/>
            <a:ext cx="1441364" cy="276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771316" y="5786754"/>
            <a:ext cx="913597" cy="2872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05445" y="6248247"/>
            <a:ext cx="1272594" cy="24270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4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821" y="241505"/>
            <a:ext cx="11874926" cy="55668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effectLst/>
              </a:rPr>
              <a:t>Составьте из букв слово : </a:t>
            </a:r>
            <a:r>
              <a:rPr lang="ru-RU" sz="4400" dirty="0" err="1">
                <a:effectLst/>
              </a:rPr>
              <a:t>ьедн</a:t>
            </a:r>
            <a:endParaRPr lang="ru-RU" sz="4400" dirty="0">
              <a:effectLst/>
            </a:endParaRPr>
          </a:p>
          <a:p>
            <a:pPr marL="0" indent="0" algn="ctr">
              <a:buNone/>
            </a:pPr>
            <a:r>
              <a:rPr lang="ru-RU" sz="4400" dirty="0">
                <a:effectLst/>
              </a:rPr>
              <a:t>ДЕНЬ</a:t>
            </a:r>
          </a:p>
          <a:p>
            <a:pPr marL="0" indent="0" algn="ctr">
              <a:buNone/>
            </a:pPr>
            <a:r>
              <a:rPr lang="ru-RU" sz="4400" dirty="0">
                <a:effectLst/>
              </a:rPr>
              <a:t>Зима день. </a:t>
            </a:r>
          </a:p>
          <a:p>
            <a:pPr marL="0" indent="0" algn="ctr">
              <a:buNone/>
            </a:pPr>
            <a:r>
              <a:rPr lang="ru-RU" sz="4400" dirty="0">
                <a:effectLst/>
              </a:rPr>
              <a:t>Измените слово «зима», чтобы оно отвечало на вопрос : «какой?». </a:t>
            </a:r>
          </a:p>
          <a:p>
            <a:pPr marL="0" indent="0" algn="ctr">
              <a:buNone/>
            </a:pPr>
            <a:r>
              <a:rPr lang="ru-RU" sz="4400" dirty="0">
                <a:effectLst/>
              </a:rPr>
              <a:t>Какой? Зимний день. </a:t>
            </a:r>
          </a:p>
          <a:p>
            <a:pPr marL="0" indent="0" algn="ctr">
              <a:buNone/>
            </a:pPr>
            <a:endParaRPr lang="ru-RU" sz="4400" dirty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99720" y="4996998"/>
            <a:ext cx="5666705" cy="4893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16527" y="4996998"/>
            <a:ext cx="2088826" cy="4893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0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646" y="133083"/>
            <a:ext cx="10353761" cy="922986"/>
          </a:xfrm>
        </p:spPr>
        <p:txBody>
          <a:bodyPr/>
          <a:lstStyle/>
          <a:p>
            <a:r>
              <a:rPr lang="ru-RU" dirty="0"/>
              <a:t>Тема урока : « Зимний день».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457" y="1056068"/>
            <a:ext cx="11810532" cy="56924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effectLst/>
              </a:rPr>
              <a:t>Рассмотрите картинки. Какая дата указана на них?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r>
              <a:rPr lang="ru-RU" sz="3200" dirty="0">
                <a:effectLst/>
              </a:rPr>
              <a:t>На них указана дата - первое декабря. </a:t>
            </a:r>
            <a:endParaRPr lang="ru-RU" sz="3200" dirty="0"/>
          </a:p>
        </p:txBody>
      </p:sp>
      <p:pic>
        <p:nvPicPr>
          <p:cNvPr id="2050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1645" r="30608" b="32253"/>
          <a:stretch/>
        </p:blipFill>
        <p:spPr bwMode="auto">
          <a:xfrm rot="16200000">
            <a:off x="3952132" y="-693778"/>
            <a:ext cx="4266271" cy="9156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15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1" y="199623"/>
            <a:ext cx="11810532" cy="6658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effectLst/>
              </a:rPr>
              <a:t>На первой картинке изображено первое декабря какого года ?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>
              <a:buNone/>
            </a:pPr>
            <a:r>
              <a:rPr lang="ru-RU" sz="3200" dirty="0">
                <a:effectLst/>
              </a:rPr>
              <a:t>На первой картинке изображено первое декабря две тысячи пятнадцатого года.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2050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1645" r="30608" b="32253"/>
          <a:stretch/>
        </p:blipFill>
        <p:spPr bwMode="auto">
          <a:xfrm rot="16200000">
            <a:off x="3720312" y="-1659694"/>
            <a:ext cx="4266271" cy="9156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0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1" y="199623"/>
            <a:ext cx="11810532" cy="6658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effectLst/>
              </a:rPr>
              <a:t>Какой год указан на второй картинке?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>
              <a:buNone/>
            </a:pPr>
            <a:r>
              <a:rPr lang="ru-RU" sz="3200" dirty="0">
                <a:effectLst/>
              </a:rPr>
              <a:t>На второй картинке изображено первое декабря две тысячи шестнадцатого года.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2050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1645" r="30608" b="32253"/>
          <a:stretch/>
        </p:blipFill>
        <p:spPr bwMode="auto">
          <a:xfrm rot="16200000">
            <a:off x="3720312" y="-1659694"/>
            <a:ext cx="4266271" cy="9156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25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1" y="199623"/>
            <a:ext cx="11810532" cy="6658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effectLst/>
              </a:rPr>
              <a:t>Опишите, что увидел мальчик за окном первого декабря две тысячи пятнадцатого года.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2050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1645" r="30608" b="68815"/>
          <a:stretch/>
        </p:blipFill>
        <p:spPr bwMode="auto">
          <a:xfrm rot="16200000">
            <a:off x="3644856" y="1486931"/>
            <a:ext cx="5102242" cy="4893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80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1" y="199623"/>
            <a:ext cx="6895700" cy="6658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effectLst/>
              </a:rPr>
              <a:t>	На первой картинке мальчик выглянул в окно первого декабря две тысячи пятнадцатого года.</a:t>
            </a:r>
          </a:p>
          <a:p>
            <a:pPr marL="0" indent="0">
              <a:buNone/>
            </a:pPr>
            <a:r>
              <a:rPr lang="ru-RU" sz="3200" dirty="0">
                <a:effectLst/>
              </a:rPr>
              <a:t>	Погода была хорошая, но на улице было холодно, потому что наступила зима.</a:t>
            </a:r>
          </a:p>
          <a:p>
            <a:pPr marL="0" indent="0">
              <a:buNone/>
            </a:pPr>
            <a:r>
              <a:rPr lang="ru-RU" sz="3200" dirty="0">
                <a:effectLst/>
              </a:rPr>
              <a:t>	Небо голубое, видно, что светит солнышко, но уже не греет. 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2050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1645" r="30608" b="68815"/>
          <a:stretch/>
        </p:blipFill>
        <p:spPr bwMode="auto">
          <a:xfrm rot="16200000">
            <a:off x="7082276" y="649804"/>
            <a:ext cx="5102242" cy="4893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281361" y="358925"/>
            <a:ext cx="1715642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18244" y="1002868"/>
            <a:ext cx="1478759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54859" y="1646811"/>
            <a:ext cx="2648205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99267" y="2290754"/>
            <a:ext cx="1537649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59923" y="2910046"/>
            <a:ext cx="1579259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53862" y="3421719"/>
            <a:ext cx="927499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61783" y="4161259"/>
            <a:ext cx="1537484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7038" y="4714056"/>
            <a:ext cx="1821206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07652" y="4714056"/>
            <a:ext cx="1066635" cy="3734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95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1" y="199623"/>
            <a:ext cx="6715396" cy="6658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effectLst/>
              </a:rPr>
              <a:t>Выпало много снега. Лиственные деревья давно стоят без листьев, но теперь на их ветках лежит снег. Кустарники спрятаны в сугробах. Ёлочка, как всегда зелёная, ее ветви тоже укрыты снегом. </a:t>
            </a:r>
          </a:p>
          <a:p>
            <a:pPr marL="0" indent="0">
              <a:buNone/>
            </a:pPr>
            <a:r>
              <a:rPr lang="ru-RU" sz="3200" dirty="0">
                <a:effectLst/>
              </a:rPr>
              <a:t>Мальчик наблюдал, как во дворе ребята играли в хоккей. 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2050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1645" r="30608" b="68815"/>
          <a:stretch/>
        </p:blipFill>
        <p:spPr bwMode="auto">
          <a:xfrm rot="16200000">
            <a:off x="7044880" y="529140"/>
            <a:ext cx="5102242" cy="4893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112560" y="425004"/>
            <a:ext cx="1071697" cy="2704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0711" y="1041044"/>
            <a:ext cx="1589604" cy="28548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77850" y="1030310"/>
            <a:ext cx="1474465" cy="29621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3749" y="1594835"/>
            <a:ext cx="1242645" cy="28548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8742" y="1609859"/>
            <a:ext cx="781303" cy="2704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0711" y="2167945"/>
            <a:ext cx="2233548" cy="29192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36183" y="2189409"/>
            <a:ext cx="1616132" cy="2704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0711" y="2738971"/>
            <a:ext cx="1364223" cy="2875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06153" y="2779690"/>
            <a:ext cx="1399943" cy="24684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00545" y="3393583"/>
            <a:ext cx="1321461" cy="23825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788" y="3969913"/>
            <a:ext cx="1673316" cy="45827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0710" y="4650819"/>
            <a:ext cx="1364223" cy="29466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15071" y="4633175"/>
            <a:ext cx="1291025" cy="31231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47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710" y="199623"/>
            <a:ext cx="11596489" cy="6658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effectLst/>
              </a:rPr>
              <a:t>Что увидел мальчик первого декабря две тысячи шестнадцатого года ?</a:t>
            </a: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  <a:p>
            <a:pPr marL="0" indent="0" algn="ctr">
              <a:buNone/>
            </a:pPr>
            <a:endParaRPr lang="ru-RU" sz="3200" dirty="0">
              <a:effectLst/>
            </a:endParaRPr>
          </a:p>
        </p:txBody>
      </p:sp>
      <p:pic>
        <p:nvPicPr>
          <p:cNvPr id="17" name="Picture 2" descr="https://sun9-3.userapi.com/c857620/v857620784/10c2d7/XaivgKh_GC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6" t="36638" r="30608" b="32253"/>
          <a:stretch/>
        </p:blipFill>
        <p:spPr bwMode="auto">
          <a:xfrm rot="16200000">
            <a:off x="3697168" y="1573180"/>
            <a:ext cx="4783572" cy="4831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62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127</TotalTime>
  <Words>885</Words>
  <Application>Microsoft Office PowerPoint</Application>
  <PresentationFormat>Широкоэкранный</PresentationFormat>
  <Paragraphs>140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Bookman Old Style</vt:lpstr>
      <vt:lpstr>Rockwell</vt:lpstr>
      <vt:lpstr>Damask</vt:lpstr>
      <vt:lpstr>Белые шапки надели дома,  Холодно им - наступила ......  </vt:lpstr>
      <vt:lpstr>Презентация PowerPoint</vt:lpstr>
      <vt:lpstr>Тема урока : « Зимний день».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Выполнить упражнения.</vt:lpstr>
      <vt:lpstr>Упражнение 1. Продолжить фразы.</vt:lpstr>
      <vt:lpstr>Продолжить фразы.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Белые шапки надели дома,  Холодно им - наступила ......</dc:title>
  <dc:creator>Лиза</dc:creator>
  <cp:lastModifiedBy>elizaveta.ryzhanova@gmail.com</cp:lastModifiedBy>
  <cp:revision>16</cp:revision>
  <dcterms:created xsi:type="dcterms:W3CDTF">2019-11-27T18:20:11Z</dcterms:created>
  <dcterms:modified xsi:type="dcterms:W3CDTF">2022-05-01T19:26:10Z</dcterms:modified>
</cp:coreProperties>
</file>