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91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94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6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7401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01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58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3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32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7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1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1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0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473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0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56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222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2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067" y="313509"/>
            <a:ext cx="9400953" cy="629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87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376" y="176268"/>
            <a:ext cx="9718766" cy="652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75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31" y="1162594"/>
            <a:ext cx="3552740" cy="470262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Наш девиз: При пожаре как один набираем 101</a:t>
            </a:r>
            <a:endParaRPr lang="ru-RU" sz="4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330" y="1112112"/>
            <a:ext cx="6337481" cy="475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900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55</TotalTime>
  <Words>9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Наш девиз: При пожаре как один набираем 101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8</cp:revision>
  <dcterms:created xsi:type="dcterms:W3CDTF">2022-04-20T17:55:22Z</dcterms:created>
  <dcterms:modified xsi:type="dcterms:W3CDTF">2022-05-03T16:18:18Z</dcterms:modified>
</cp:coreProperties>
</file>