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216" y="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714356"/>
            <a:ext cx="75438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1428736"/>
            <a:ext cx="6438928" cy="4857784"/>
          </a:xfrm>
        </p:spPr>
        <p:txBody>
          <a:bodyPr>
            <a:normAutofit/>
          </a:bodyPr>
          <a:lstStyle/>
          <a:p>
            <a:pPr algn="ctr"/>
            <a:r>
              <a:rPr lang="ru-RU" sz="3500" dirty="0" smtClean="0"/>
              <a:t>Артиллерийские реактивные установки</a:t>
            </a:r>
          </a:p>
          <a:p>
            <a:pPr algn="ctr"/>
            <a:endParaRPr lang="ru-RU" sz="3500" dirty="0" smtClean="0"/>
          </a:p>
          <a:p>
            <a:pPr algn="ctr"/>
            <a:endParaRPr lang="ru-RU" sz="3500" dirty="0" smtClean="0"/>
          </a:p>
          <a:p>
            <a:pPr algn="ctr"/>
            <a:r>
              <a:rPr lang="ru-RU" dirty="0" smtClean="0"/>
              <a:t>                    </a:t>
            </a:r>
            <a:r>
              <a:rPr lang="ru-RU" dirty="0" smtClean="0"/>
              <a:t>   </a:t>
            </a:r>
            <a:r>
              <a:rPr lang="ru-RU" dirty="0" smtClean="0"/>
              <a:t>Выполнил ученик 2 класса</a:t>
            </a:r>
          </a:p>
          <a:p>
            <a:pPr algn="ctr"/>
            <a:r>
              <a:rPr lang="ru-RU" dirty="0" smtClean="0"/>
              <a:t>                    Анисимов Евгений</a:t>
            </a:r>
          </a:p>
          <a:p>
            <a:pPr algn="ctr"/>
            <a:r>
              <a:rPr lang="ru-RU" sz="1400" dirty="0" smtClean="0"/>
              <a:t>                                                       МБОУ СОШ с/</a:t>
            </a:r>
            <a:r>
              <a:rPr lang="ru-RU" sz="1400" dirty="0" err="1" smtClean="0"/>
              <a:t>п</a:t>
            </a:r>
            <a:r>
              <a:rPr lang="ru-RU" sz="1400" dirty="0" smtClean="0"/>
              <a:t> «Село Большая Картель»</a:t>
            </a:r>
          </a:p>
          <a:p>
            <a:pPr algn="ctr"/>
            <a:r>
              <a:rPr lang="ru-RU" sz="1400" dirty="0" smtClean="0"/>
              <a:t>                                                                            </a:t>
            </a:r>
          </a:p>
          <a:p>
            <a:pPr algn="ctr"/>
            <a:r>
              <a:rPr lang="ru-RU" sz="1400" dirty="0" smtClean="0"/>
              <a:t>  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950917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365104"/>
            <a:ext cx="7914456" cy="22322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Пусковая установка реактивных </a:t>
            </a:r>
            <a:r>
              <a:rPr lang="ru-RU" sz="2800" dirty="0" smtClean="0"/>
              <a:t>снарядов      </a:t>
            </a:r>
            <a:br>
              <a:rPr lang="ru-RU" sz="2800" dirty="0" smtClean="0"/>
            </a:br>
            <a:r>
              <a:rPr lang="en-US" sz="2800" dirty="0" err="1" smtClean="0">
                <a:effectLst/>
              </a:rPr>
              <a:t>Nebelwerfer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41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3449960" cy="30963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Если </a:t>
            </a:r>
            <a:r>
              <a:rPr lang="ru-RU" dirty="0" smtClean="0"/>
              <a:t>эта пусковая установка имела 6 стволов, то сколько смогут выпустить ракет 18 таких установок 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90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108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251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4664"/>
            <a:ext cx="3744416" cy="38164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64010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Штурмтигр</a:t>
            </a:r>
            <a:r>
              <a:rPr lang="ru-RU" sz="3200" dirty="0" smtClean="0"/>
              <a:t> реактивный гусеничный танк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736"/>
            <a:ext cx="3422184" cy="335758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Сколько в1944году </a:t>
            </a:r>
            <a:r>
              <a:rPr lang="ru-RU" dirty="0" smtClean="0"/>
              <a:t>было выпушено </a:t>
            </a:r>
            <a:r>
              <a:rPr lang="ru-RU" dirty="0" err="1" smtClean="0"/>
              <a:t>штурмтигров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200" dirty="0" smtClean="0"/>
              <a:t>      1</a:t>
            </a:r>
            <a:r>
              <a:rPr lang="ru-RU" dirty="0" smtClean="0"/>
              <a:t>.  </a:t>
            </a:r>
            <a:r>
              <a:rPr lang="ru-RU" dirty="0" smtClean="0"/>
              <a:t>18</a:t>
            </a:r>
            <a:endParaRPr lang="ru-RU" dirty="0" smtClean="0"/>
          </a:p>
          <a:p>
            <a:pPr>
              <a:buNone/>
            </a:pPr>
            <a:r>
              <a:rPr lang="ru-RU" sz="1900" dirty="0" smtClean="0"/>
              <a:t>       2</a:t>
            </a:r>
            <a:r>
              <a:rPr lang="ru-RU" sz="1900" dirty="0" smtClean="0"/>
              <a:t>. </a:t>
            </a:r>
            <a:r>
              <a:rPr lang="ru-RU" sz="1900" dirty="0" smtClean="0"/>
              <a:t>   </a:t>
            </a:r>
            <a:r>
              <a:rPr lang="ru-RU" dirty="0" smtClean="0"/>
              <a:t>29</a:t>
            </a:r>
            <a:endParaRPr lang="ru-RU" dirty="0" smtClean="0"/>
          </a:p>
          <a:p>
            <a:pPr>
              <a:buNone/>
            </a:pPr>
            <a:r>
              <a:rPr lang="ru-RU" sz="1900" dirty="0" smtClean="0"/>
              <a:t>       3.    </a:t>
            </a:r>
            <a:r>
              <a:rPr lang="ru-RU" dirty="0" smtClean="0"/>
              <a:t>8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714488"/>
            <a:ext cx="4674820" cy="3643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19608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876800"/>
            <a:ext cx="8141528" cy="914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БМ-8-36 реактивная машина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685800"/>
            <a:ext cx="3429024" cy="281463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dirty="0" smtClean="0"/>
              <a:t>     Какой </a:t>
            </a:r>
            <a:r>
              <a:rPr lang="ru-RU" sz="3400" dirty="0" smtClean="0"/>
              <a:t>завод производил </a:t>
            </a:r>
            <a:r>
              <a:rPr lang="ru-RU" sz="3400" dirty="0"/>
              <a:t>с</a:t>
            </a:r>
            <a:r>
              <a:rPr lang="ru-RU" sz="3400" dirty="0" smtClean="0"/>
              <a:t>наряды для этой реактивной </a:t>
            </a:r>
            <a:r>
              <a:rPr lang="ru-RU" sz="3400" dirty="0" smtClean="0"/>
              <a:t>машины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1</a:t>
            </a:r>
            <a:r>
              <a:rPr lang="ru-RU" dirty="0" smtClean="0"/>
              <a:t>. </a:t>
            </a:r>
            <a:r>
              <a:rPr lang="ru-RU" sz="3400" dirty="0" smtClean="0"/>
              <a:t>«Компрессор» </a:t>
            </a:r>
          </a:p>
          <a:p>
            <a:pPr>
              <a:buNone/>
            </a:pPr>
            <a:r>
              <a:rPr lang="ru-RU" sz="3400" dirty="0" smtClean="0"/>
              <a:t>     </a:t>
            </a:r>
            <a:r>
              <a:rPr lang="ru-RU" sz="2900" dirty="0" smtClean="0"/>
              <a:t>2</a:t>
            </a:r>
            <a:r>
              <a:rPr lang="ru-RU" sz="3400" dirty="0" smtClean="0"/>
              <a:t>. «Тульский»</a:t>
            </a:r>
          </a:p>
          <a:p>
            <a:pPr>
              <a:buNone/>
            </a:pPr>
            <a:r>
              <a:rPr lang="ru-RU" sz="3400" dirty="0" smtClean="0"/>
              <a:t>     </a:t>
            </a:r>
            <a:r>
              <a:rPr lang="ru-RU" sz="2900" dirty="0" smtClean="0"/>
              <a:t>3</a:t>
            </a:r>
            <a:r>
              <a:rPr lang="ru-RU" sz="3400" dirty="0"/>
              <a:t>.</a:t>
            </a:r>
            <a:r>
              <a:rPr lang="ru-RU" sz="3400" dirty="0" smtClean="0"/>
              <a:t> «За Родину»</a:t>
            </a:r>
            <a:endParaRPr lang="ru-RU" sz="3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64704"/>
            <a:ext cx="5148064" cy="3695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15587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69160"/>
            <a:ext cx="7543800" cy="914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БМ - 13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85800"/>
            <a:ext cx="3962720" cy="28152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Какая реактивная машина стала главным достижением в Великой Отечественной войне? 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100" dirty="0" smtClean="0"/>
              <a:t>1</a:t>
            </a:r>
            <a:r>
              <a:rPr lang="ru-RU" dirty="0" smtClean="0"/>
              <a:t>. «Катюша»</a:t>
            </a:r>
          </a:p>
          <a:p>
            <a:pPr>
              <a:buNone/>
            </a:pPr>
            <a:r>
              <a:rPr lang="ru-RU" sz="2100" dirty="0" smtClean="0"/>
              <a:t>2</a:t>
            </a:r>
            <a:r>
              <a:rPr lang="ru-RU" dirty="0" smtClean="0"/>
              <a:t>. «Антоша»</a:t>
            </a:r>
          </a:p>
          <a:p>
            <a:pPr>
              <a:buNone/>
            </a:pPr>
            <a:r>
              <a:rPr lang="ru-RU" sz="2100" dirty="0" smtClean="0"/>
              <a:t>3</a:t>
            </a:r>
            <a:r>
              <a:rPr lang="ru-RU" dirty="0" smtClean="0"/>
              <a:t>. «Тополек»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196752"/>
            <a:ext cx="4714876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7447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Ответы 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628801"/>
            <a:ext cx="8064896" cy="2160240"/>
          </a:xfrm>
        </p:spPr>
        <p:txBody>
          <a:bodyPr/>
          <a:lstStyle/>
          <a:p>
            <a:r>
              <a:rPr lang="ru-RU" dirty="0" smtClean="0"/>
              <a:t>Слайд №1 ответ №2 108</a:t>
            </a:r>
          </a:p>
          <a:p>
            <a:r>
              <a:rPr lang="ru-RU" dirty="0" smtClean="0"/>
              <a:t>Слайд №2 ответ №1 18</a:t>
            </a:r>
          </a:p>
          <a:p>
            <a:r>
              <a:rPr lang="ru-RU" dirty="0" smtClean="0"/>
              <a:t>Слайд №3 ответ №1 «Компрессор»</a:t>
            </a:r>
          </a:p>
          <a:p>
            <a:r>
              <a:rPr lang="ru-RU" dirty="0" smtClean="0"/>
              <a:t>Слайд №4 ответ №</a:t>
            </a:r>
            <a:r>
              <a:rPr lang="ru-RU" smtClean="0"/>
              <a:t>1 «Катюша»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661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165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Викторина</vt:lpstr>
      <vt:lpstr>Пусковая установка реактивных снарядов       Nebelwerfer 41</vt:lpstr>
      <vt:lpstr>Штурмтигр реактивный гусеничный танк</vt:lpstr>
      <vt:lpstr>БМ-8-36 реактивная машина</vt:lpstr>
      <vt:lpstr>БМ - 13</vt:lpstr>
      <vt:lpstr>Ответы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Юлия Юлия Анисимова</dc:creator>
  <cp:lastModifiedBy>User</cp:lastModifiedBy>
  <cp:revision>26</cp:revision>
  <dcterms:created xsi:type="dcterms:W3CDTF">2022-03-26T14:42:45Z</dcterms:created>
  <dcterms:modified xsi:type="dcterms:W3CDTF">2022-05-03T12:34:19Z</dcterms:modified>
</cp:coreProperties>
</file>