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День святого благоверного князя Александра Невского - войсковой праздник Кубанского казачьего войска.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2082792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На протяжении столетий православная вера была и остаётся духовной основой казачества, его силы и доблести. Казачество является хранителем самых высоких духовных и нравственных ценностей. Именно поэтому, святой благоверный князь Александр Невский особо почитается кубанскими казаками.</a:t>
            </a:r>
            <a:endParaRPr lang="ru-RU" sz="2400" b="1" dirty="0"/>
          </a:p>
        </p:txBody>
      </p:sp>
      <p:pic>
        <p:nvPicPr>
          <p:cNvPr id="8194" name="Picture 2" descr="C:\Users\User\Desktop\Новая папка\9d8940c40167c180733d9210b30b66ff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143240" y="2714620"/>
            <a:ext cx="3702084" cy="37020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/>
              <a:t>День  Святого благоверного  Великого князя Александра Невского отмечается 30 августа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(</a:t>
            </a:r>
            <a:r>
              <a:rPr lang="ru-RU" sz="2800" b="1" dirty="0" smtClean="0"/>
              <a:t>12 сентября по н.с.)</a:t>
            </a:r>
            <a:endParaRPr lang="ru-RU" sz="2800" b="1" dirty="0"/>
          </a:p>
        </p:txBody>
      </p:sp>
      <p:pic>
        <p:nvPicPr>
          <p:cNvPr id="4" name="Содержимое 3" descr="Св. блв. князь Александр Невский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43175" y="1600200"/>
            <a:ext cx="3767710" cy="4900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8043890" cy="222566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Святой благоверный великий князь Александр Невский родился 30 мая 1220 г. в городе Переславле-Залесском. </a:t>
            </a:r>
            <a:endParaRPr lang="ru-RU" dirty="0"/>
          </a:p>
        </p:txBody>
      </p:sp>
      <p:pic>
        <p:nvPicPr>
          <p:cNvPr id="1026" name="Picture 2" descr="C:\Users\User\Desktop\Новая папка\0152f09e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714620"/>
            <a:ext cx="7043556" cy="3966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428604"/>
            <a:ext cx="7972452" cy="2011378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В грозный </a:t>
            </a:r>
            <a:r>
              <a:rPr lang="ru-RU" sz="2800" b="1" dirty="0" smtClean="0"/>
              <a:t>час Промысел Божий воздвиг на спасение Руси святого князя Александра ― великого воина-молитвенника, подвижника и строителя земли Русской.</a:t>
            </a:r>
            <a:endParaRPr lang="ru-RU" sz="2800" dirty="0"/>
          </a:p>
        </p:txBody>
      </p:sp>
      <p:pic>
        <p:nvPicPr>
          <p:cNvPr id="2050" name="Picture 2" descr="C:\Users\User\Desktop\Новая папка\5006995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428868"/>
            <a:ext cx="5715040" cy="43309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151128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 </a:t>
            </a:r>
            <a:r>
              <a:rPr lang="ru-RU" sz="3100" b="1" dirty="0" smtClean="0"/>
              <a:t>В 1242 г. зимой Александр</a:t>
            </a:r>
            <a:r>
              <a:rPr lang="ru-RU" sz="3100" b="1" dirty="0" smtClean="0"/>
              <a:t> </a:t>
            </a:r>
            <a:r>
              <a:rPr lang="ru-RU" sz="3100" b="1" dirty="0" smtClean="0"/>
              <a:t>освободил Псков, а 5 апреля дал Тевтонскому ордену решительное сражение на льду Чудского озера. Крестоносцы были полностью разгромлены. </a:t>
            </a:r>
            <a:endParaRPr lang="ru-RU" sz="3100" dirty="0"/>
          </a:p>
        </p:txBody>
      </p:sp>
      <p:pic>
        <p:nvPicPr>
          <p:cNvPr id="3074" name="Picture 2" descr="C:\Users\User\Desktop\Новая папка\5effb5f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56935" y="2377280"/>
            <a:ext cx="6991652" cy="41949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200" b="1" dirty="0" smtClean="0"/>
              <a:t>В 1252 г. многие русские города восстали против татарского ига. </a:t>
            </a:r>
            <a:r>
              <a:rPr lang="ru-RU" sz="2200" b="1" dirty="0" smtClean="0"/>
              <a:t>Св</a:t>
            </a:r>
            <a:r>
              <a:rPr lang="ru-RU" sz="2200" b="1" dirty="0" smtClean="0"/>
              <a:t>. Александру опять пришлось ехать в Орду, чтобы отвести от русских земель карательное нашествие татар.</a:t>
            </a:r>
            <a:endParaRPr lang="ru-RU" sz="2200" dirty="0"/>
          </a:p>
        </p:txBody>
      </p:sp>
      <p:pic>
        <p:nvPicPr>
          <p:cNvPr id="4098" name="Picture 2" descr="C:\Users\User\Desktop\Новая папка\2e58736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31084" y="1600200"/>
            <a:ext cx="4555494" cy="51329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1725602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В 1261 г. стараниями св. Александра и митрополита Кирилла была учреждена в Сарае, столице Золотой Орды, епархия Русской Православной Церкви.</a:t>
            </a:r>
            <a:endParaRPr lang="ru-RU" sz="2800" dirty="0"/>
          </a:p>
        </p:txBody>
      </p:sp>
      <p:pic>
        <p:nvPicPr>
          <p:cNvPr id="5122" name="Picture 2" descr="C:\Users\User\Desktop\Новая папка\60ccd3e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08986" y="2071678"/>
            <a:ext cx="8516530" cy="4071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В </a:t>
            </a:r>
            <a:r>
              <a:rPr lang="ru-RU" sz="2400" b="1" dirty="0" smtClean="0"/>
              <a:t>Городце, в монастыре князь-подвижник предал свой дух Господу 14 ноября 1263 года, завершив многотрудный жизненный путь принятием святой иноческой схимы с именем Алексий.</a:t>
            </a:r>
            <a:endParaRPr lang="ru-RU" sz="2400" dirty="0"/>
          </a:p>
        </p:txBody>
      </p:sp>
      <p:pic>
        <p:nvPicPr>
          <p:cNvPr id="6146" name="Picture 2" descr="C:\Users\User\Desktop\Новая папка\6f51f6f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70273" y="1600200"/>
            <a:ext cx="5460575" cy="48291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Святое тело его понесли к Владимиру, девять дней длился путь, и тело оставалось нетленным. 23 ноября при погребении его в Рождественском монастыре во Владимире, было явлено Богом «чудо дивно и памяти достойно».</a:t>
            </a:r>
            <a:endParaRPr lang="ru-RU" sz="2400" dirty="0"/>
          </a:p>
        </p:txBody>
      </p:sp>
      <p:pic>
        <p:nvPicPr>
          <p:cNvPr id="7170" name="Picture 2" descr="C:\Users\User\Desktop\Новая папка\96ed84f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655074"/>
            <a:ext cx="4357718" cy="507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212</Words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День святого благоверного князя Александра Невского - войсковой праздник Кубанского казачьего войска. </vt:lpstr>
      <vt:lpstr>День  Святого благоверного  Великого князя Александра Невского отмечается 30 августа  (12 сентября по н.с.)</vt:lpstr>
      <vt:lpstr>Святой благоверный великий князь Александр Невский родился 30 мая 1220 г. в городе Переславле-Залесском. </vt:lpstr>
      <vt:lpstr>В грозный час Промысел Божий воздвиг на спасение Руси святого князя Александра ― великого воина-молитвенника, подвижника и строителя земли Русской.</vt:lpstr>
      <vt:lpstr> В 1242 г. зимой Александр освободил Псков, а 5 апреля дал Тевтонскому ордену решительное сражение на льду Чудского озера. Крестоносцы были полностью разгромлены. </vt:lpstr>
      <vt:lpstr>В 1252 г. многие русские города восстали против татарского ига. Св. Александру опять пришлось ехать в Орду, чтобы отвести от русских земель карательное нашествие татар.</vt:lpstr>
      <vt:lpstr>В 1261 г. стараниями св. Александра и митрополита Кирилла была учреждена в Сарае, столице Золотой Орды, епархия Русской Православной Церкви.</vt:lpstr>
      <vt:lpstr>В Городце, в монастыре князь-подвижник предал свой дух Господу 14 ноября 1263 года, завершив многотрудный жизненный путь принятием святой иноческой схимы с именем Алексий.</vt:lpstr>
      <vt:lpstr>Святое тело его понесли к Владимиру, девять дней длился путь, и тело оставалось нетленным. 23 ноября при погребении его в Рождественском монастыре во Владимире, было явлено Богом «чудо дивно и памяти достойно».</vt:lpstr>
      <vt:lpstr>На протяжении столетий православная вера была и остаётся духовной основой казачества, его силы и доблести. Казачество является хранителем самых высоких духовных и нравственных ценностей. Именно поэтому, святой благоверный князь Александр Невский особо почитается кубанскими казаками.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святого благоверного князя Александра Невского - войсковой праздник Кубанского казачьего войска. </dc:title>
  <dc:creator>User</dc:creator>
  <cp:lastModifiedBy>User</cp:lastModifiedBy>
  <cp:revision>2</cp:revision>
  <dcterms:created xsi:type="dcterms:W3CDTF">2019-09-15T18:17:22Z</dcterms:created>
  <dcterms:modified xsi:type="dcterms:W3CDTF">2019-09-15T18:54:34Z</dcterms:modified>
</cp:coreProperties>
</file>