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7"/>
  </p:handoutMasterIdLst>
  <p:sldIdLst>
    <p:sldId id="256" r:id="rId3"/>
    <p:sldId id="257" r:id="rId4"/>
    <p:sldId id="261" r:id="rId5"/>
    <p:sldId id="260" r:id="rId6"/>
    <p:sldId id="258" r:id="rId7"/>
    <p:sldId id="262" r:id="rId8"/>
    <p:sldId id="263" r:id="rId9"/>
    <p:sldId id="268" r:id="rId10"/>
    <p:sldId id="267" r:id="rId11"/>
    <p:sldId id="266" r:id="rId12"/>
    <p:sldId id="269" r:id="rId13"/>
    <p:sldId id="264" r:id="rId14"/>
    <p:sldId id="272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hn1" initials="g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5-03T11:49:14.794" idx="1">
    <p:pos x="7690" y="2160"/>
    <p:text/>
  </p:cm>
  <p:cm authorId="1" dt="2022-05-03T11:49:16.664" idx="2">
    <p:pos x="7846" y="2316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C064A-D61B-4B21-B757-51A9B82445B8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05E07-67EA-4042-A3F6-853A8AD8D20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1196975"/>
            <a:ext cx="10943167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2422525"/>
            <a:ext cx="10949517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5" y="-635"/>
            <a:ext cx="12190730" cy="3472815"/>
          </a:xfrm>
          <a:solidFill>
            <a:srgbClr val="FFC000"/>
          </a:solidFill>
        </p:spPr>
        <p:txBody>
          <a:bodyPr/>
          <a:lstStyle/>
          <a:p>
            <a:r>
              <a:rPr lang="ru-RU" altLang="en-US" sz="7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ЧТО такое “деньги”. История и современность</a:t>
            </a:r>
            <a:endParaRPr lang="ru-RU" altLang="en-US" sz="720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412490"/>
            <a:ext cx="12192000" cy="344551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lnSpcReduction="20000"/>
          </a:bodyPr>
          <a:lstStyle/>
          <a:p>
            <a:pPr algn="r"/>
            <a:r>
              <a:rPr lang="ru-RU" altLang="en-US"/>
              <a:t>выполнила </a:t>
            </a:r>
            <a:endParaRPr lang="ru-RU" altLang="en-US"/>
          </a:p>
          <a:p>
            <a:pPr algn="r"/>
            <a:r>
              <a:rPr lang="ru-RU" altLang="en-US"/>
              <a:t>воспитатель Смирнова М.Н.</a:t>
            </a:r>
            <a:endParaRPr lang="ru-RU" altLang="en-US"/>
          </a:p>
          <a:p>
            <a:pPr algn="r"/>
            <a:endParaRPr lang="ru-RU" altLang="en-US"/>
          </a:p>
          <a:p>
            <a:pPr algn="r"/>
            <a:endParaRPr lang="ru-RU" altLang="en-US"/>
          </a:p>
          <a:p>
            <a:pPr algn="ctr"/>
            <a:r>
              <a:rPr lang="ru-RU" altLang="en-US"/>
              <a:t>ГБДОУ д\с № 6 Колпинского района </a:t>
            </a:r>
            <a:endParaRPr lang="ru-RU" altLang="en-US"/>
          </a:p>
          <a:p>
            <a:pPr algn="ctr"/>
            <a:r>
              <a:rPr lang="ru-RU" altLang="en-US"/>
              <a:t>Санкт-Петербург</a:t>
            </a:r>
            <a:endParaRPr lang="ru-RU" altLang="en-US"/>
          </a:p>
          <a:p>
            <a:pPr algn="ctr"/>
            <a:endParaRPr lang="ru-RU" altLang="en-US"/>
          </a:p>
          <a:p>
            <a:pPr algn="ctr"/>
            <a:r>
              <a:rPr lang="ru-RU" altLang="en-US"/>
              <a:t>2021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" name="Picture 111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7" name="Picture 116"/>
          <p:cNvPicPr/>
          <p:nvPr/>
        </p:nvPicPr>
        <p:blipFill>
          <a:blip r:embed="rId1"/>
          <a:stretch>
            <a:fillRect/>
          </a:stretch>
        </p:blipFill>
        <p:spPr>
          <a:xfrm>
            <a:off x="302895" y="0"/>
            <a:ext cx="1176718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6" name="Picture 115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0" name="Picture 119"/>
          <p:cNvPicPr/>
          <p:nvPr/>
        </p:nvPicPr>
        <p:blipFill>
          <a:blip r:embed="rId1"/>
          <a:stretch>
            <a:fillRect/>
          </a:stretch>
        </p:blipFill>
        <p:spPr>
          <a:xfrm>
            <a:off x="514985" y="0"/>
            <a:ext cx="1138174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8" name="Picture 117"/>
          <p:cNvPicPr/>
          <p:nvPr/>
        </p:nvPicPr>
        <p:blipFill>
          <a:blip r:embed="rId1"/>
          <a:stretch>
            <a:fillRect/>
          </a:stretch>
        </p:blipFill>
        <p:spPr>
          <a:xfrm>
            <a:off x="603250" y="0"/>
            <a:ext cx="1140777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" name="Picture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705485" y="0"/>
            <a:ext cx="1148588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7" name="Picture 106"/>
          <p:cNvPicPr/>
          <p:nvPr/>
        </p:nvPicPr>
        <p:blipFill>
          <a:blip r:embed="rId1"/>
          <a:stretch>
            <a:fillRect/>
          </a:stretch>
        </p:blipFill>
        <p:spPr>
          <a:xfrm>
            <a:off x="1106805" y="59055"/>
            <a:ext cx="11157585" cy="67989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3" name="Picture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10668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0" name="Picture 99"/>
          <p:cNvPicPr/>
          <p:nvPr/>
        </p:nvPicPr>
        <p:blipFill>
          <a:blip r:embed="rId1"/>
          <a:stretch>
            <a:fillRect/>
          </a:stretch>
        </p:blipFill>
        <p:spPr>
          <a:xfrm>
            <a:off x="251460" y="104775"/>
            <a:ext cx="11940540" cy="6753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0" name="Picture 109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67310"/>
            <a:ext cx="12192635" cy="67233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1" name="Picture 110"/>
          <p:cNvPicPr/>
          <p:nvPr/>
        </p:nvPicPr>
        <p:blipFill>
          <a:blip r:embed="rId1"/>
          <a:stretch>
            <a:fillRect/>
          </a:stretch>
        </p:blipFill>
        <p:spPr>
          <a:xfrm>
            <a:off x="76200" y="123825"/>
            <a:ext cx="7496175" cy="6457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4" name="Picture 113"/>
          <p:cNvPicPr/>
          <p:nvPr/>
        </p:nvPicPr>
        <p:blipFill>
          <a:blip r:embed="rId1"/>
          <a:stretch>
            <a:fillRect/>
          </a:stretch>
        </p:blipFill>
        <p:spPr>
          <a:xfrm>
            <a:off x="1531938" y="0"/>
            <a:ext cx="912812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5" name="Picture 114"/>
          <p:cNvPicPr/>
          <p:nvPr/>
        </p:nvPicPr>
        <p:blipFill>
          <a:blip r:embed="rId1"/>
          <a:stretch>
            <a:fillRect/>
          </a:stretch>
        </p:blipFill>
        <p:spPr>
          <a:xfrm>
            <a:off x="1531938" y="0"/>
            <a:ext cx="912812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WPS Presentation</Application>
  <PresentationFormat>Widescreen</PresentationFormat>
  <Paragraphs>11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Arial</vt:lpstr>
      <vt:lpstr>SimSun</vt:lpstr>
      <vt:lpstr>Wingdings</vt:lpstr>
      <vt:lpstr>Microsoft YaHei</vt:lpstr>
      <vt:lpstr>Arial Unicode MS</vt:lpstr>
      <vt:lpstr>Calibri</vt:lpstr>
      <vt:lpstr>Blue Waves</vt:lpstr>
      <vt:lpstr>ЧТО такое “деньги”. История и современность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“деньги”. История и современность</dc:title>
  <dc:creator/>
  <cp:lastModifiedBy>gohn1</cp:lastModifiedBy>
  <cp:revision>9</cp:revision>
  <dcterms:created xsi:type="dcterms:W3CDTF">2022-05-03T09:17:00Z</dcterms:created>
  <dcterms:modified xsi:type="dcterms:W3CDTF">2022-05-03T10:44:46Z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D8EC890633EF47DBA492C1D3F6CB2124</vt:lpwstr>
  </property>
  <property fmtid="{D5CDD505-2E9C-101B-9397-08002B2CF9AE}" pid="3" name="KSOProductBuildVer">
    <vt:lpwstr>1033-11.2.0.11074</vt:lpwstr>
  </property>
</Properties>
</file>