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7" r:id="rId10"/>
    <p:sldId id="265" r:id="rId11"/>
    <p:sldId id="266" r:id="rId12"/>
    <p:sldId id="264" r:id="rId13"/>
    <p:sldId id="269" r:id="rId14"/>
    <p:sldId id="26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50279-924C-4E21-9BB1-DC262ED3A9FB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E6BB0-BE0E-4CDA-9A87-1D33566F5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533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50279-924C-4E21-9BB1-DC262ED3A9FB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E6BB0-BE0E-4CDA-9A87-1D33566F5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357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50279-924C-4E21-9BB1-DC262ED3A9FB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E6BB0-BE0E-4CDA-9A87-1D33566F5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591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50279-924C-4E21-9BB1-DC262ED3A9FB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E6BB0-BE0E-4CDA-9A87-1D33566F5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263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50279-924C-4E21-9BB1-DC262ED3A9FB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E6BB0-BE0E-4CDA-9A87-1D33566F5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222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50279-924C-4E21-9BB1-DC262ED3A9FB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E6BB0-BE0E-4CDA-9A87-1D33566F5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063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50279-924C-4E21-9BB1-DC262ED3A9FB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E6BB0-BE0E-4CDA-9A87-1D33566F5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519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50279-924C-4E21-9BB1-DC262ED3A9FB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E6BB0-BE0E-4CDA-9A87-1D33566F5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617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50279-924C-4E21-9BB1-DC262ED3A9FB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E6BB0-BE0E-4CDA-9A87-1D33566F5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003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50279-924C-4E21-9BB1-DC262ED3A9FB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E6BB0-BE0E-4CDA-9A87-1D33566F5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769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50279-924C-4E21-9BB1-DC262ED3A9FB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E6BB0-BE0E-4CDA-9A87-1D33566F5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106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50279-924C-4E21-9BB1-DC262ED3A9FB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E6BB0-BE0E-4CDA-9A87-1D33566F5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194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f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f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01504" y="1122363"/>
            <a:ext cx="8325134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«Скажем: «НЕТ!» полиэтиленовым пакетам.</a:t>
            </a:r>
          </a:p>
          <a:p>
            <a:pPr algn="ctr"/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Защитим Природу вместе с Шалуном, Тихоней, Ёлочкой и Умницей»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24000" y="4261684"/>
            <a:ext cx="7406515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Средняя группа «Непоседы»</a:t>
            </a:r>
          </a:p>
          <a:p>
            <a:pPr algn="ctr"/>
            <a:r>
              <a:rPr lang="ru-RU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Воспитатели: Есипова Л.П.</a:t>
            </a:r>
          </a:p>
          <a:p>
            <a:pPr algn="ctr"/>
            <a:r>
              <a:rPr lang="ru-RU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                             Печаткина О.М.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31074" y="222389"/>
            <a:ext cx="85298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МУНИЦИПАЛЬНОЕ БЮДЖЕТНОЕ ДОШКОЛЬНОЕ ОБРАЗОВАТЕЛЬНОЕ УЧРЕЖДЕНИЕ – </a:t>
            </a:r>
          </a:p>
          <a:p>
            <a:pPr algn="ctr"/>
            <a:r>
              <a:rPr lang="ru-RU" b="1" dirty="0"/>
              <a:t>ДЕТСКИЙ САД № 35 «ВИШЕНКА»ТРЕТЬЕЙ КАТЕГОРИИ С. НОВОТРОИЦКОЕ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E4DF414-AA6D-4DEB-9277-D3CC12976BB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8014" y="4470010"/>
            <a:ext cx="3183986" cy="238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548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61564" y="697078"/>
            <a:ext cx="65372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буклеты и листовки с призывом против полиэтиленовых пакетов</a:t>
            </a:r>
            <a:r>
              <a:rPr lang="ru-RU" dirty="0"/>
              <a:t>…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515" y="2361063"/>
            <a:ext cx="2564073" cy="34187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8942" y="2361063"/>
            <a:ext cx="2564073" cy="34187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5823" y="2354663"/>
            <a:ext cx="4566884" cy="342516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94E47E1C-BB8D-4B71-8DB9-B7AC00E32AC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7047">
            <a:off x="5568610" y="3598619"/>
            <a:ext cx="502919" cy="63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214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56809" y="542078"/>
            <a:ext cx="57518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освоили правила сортировки.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9594" y="1463637"/>
            <a:ext cx="6238147" cy="444584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884579AA-291A-4131-B778-5A5735E9E7E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5413" y="4541142"/>
            <a:ext cx="3089144" cy="231685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379686D5-ADEC-4167-A5DD-A6B9BDADC82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3774" y="1930782"/>
            <a:ext cx="944451" cy="119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745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70496" y="308044"/>
            <a:ext cx="65099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объявлен конкурс для родителей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самую креативную сумку из ткани.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4579" y="1570195"/>
            <a:ext cx="2671833" cy="41284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6613" y="1570195"/>
            <a:ext cx="2678774" cy="41284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7708" y="1570195"/>
            <a:ext cx="2651245" cy="412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904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827" y="1422778"/>
            <a:ext cx="3290815" cy="43877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3031" y="1419366"/>
            <a:ext cx="3290815" cy="43877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2929" y="1419366"/>
            <a:ext cx="3290815" cy="438775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32513" y="236729"/>
            <a:ext cx="1048133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 рады, что родители откликнулись и </a:t>
            </a:r>
          </a:p>
          <a:p>
            <a:pPr algn="ctr"/>
            <a:r>
              <a:rPr lang="ru-RU" sz="32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стали нашими единомышленниками.</a:t>
            </a:r>
            <a:endParaRPr lang="ru-RU" sz="3200" b="1" cap="none" spc="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399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48809" y="2025640"/>
            <a:ext cx="942193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906157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033516" y="645194"/>
            <a:ext cx="873456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- ограничить применение населением полиэтиленовых пакетов 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разъяснительные, просветительские меры- убедить жителей села отказаться от применения полиэтиленовой упаковки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70FE3E9-0747-4082-A9FA-9FA4C38EEB4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2916" y="4833687"/>
            <a:ext cx="2699084" cy="2024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586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238231" y="305604"/>
            <a:ext cx="850255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Эколята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сообщили нам о «Шуршащей беде». Она подкралась к нам с открытием супермаркетов и гипермаркетов, где люди с удовольствием покупают продукты и складывают их в полиэтиленовые пакеты. В среднем каждый человек использует около 24 пакетов в месяц.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89509" y="3911101"/>
            <a:ext cx="3970351" cy="242464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251"/>
          <a:stretch/>
        </p:blipFill>
        <p:spPr>
          <a:xfrm>
            <a:off x="1707116" y="3856179"/>
            <a:ext cx="4093183" cy="247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779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47666" y="506694"/>
            <a:ext cx="769733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год наши свалки пополняют миллионы, миллиарды мешочков. И все бы ничего, но только пакеты продолжают накапливаться, а срок окончательного распада полиэтилена составляет более 100 лет. При сжигании они выделяют вредные вещества, опасные для природы и здоровья человека.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3308" y="3791661"/>
            <a:ext cx="3853218" cy="28899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9983" y="3791661"/>
            <a:ext cx="4012441" cy="288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744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51879" y="508716"/>
            <a:ext cx="809312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данным Комитета ООН по охране природы, ежегодно пластиковые отходы становятся причиной смерти 1 миллиона птиц, 100 тысяч морских млекопитающих и неисчислимого количества рыб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3286" y="3350988"/>
            <a:ext cx="4122780" cy="30480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46189" y="3350988"/>
            <a:ext cx="4154110" cy="304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56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20119" y="270640"/>
            <a:ext cx="880280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переработка бумаги или металла - вполне выгодный бизнес, то переработка пакетов - наоборот. Гигантские затраты при мизерном результате. Остается только сжигать. Но и это - не самое лучшее решение, потому что при сжигании мешки отравляют атмосферу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диоксинами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углекислым газом… А может, стоит вообще от них отказаться?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841" y="3428999"/>
            <a:ext cx="5311129" cy="328569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F01BC38D-898A-4158-B72E-B47CA0A4012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9621" y="4488624"/>
            <a:ext cx="3192379" cy="239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384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80160" y="331296"/>
            <a:ext cx="102412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 есть!!!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человек, отказываясь год от полиэтиленовых пакетов, экономит 50 литров нефти, тем самым снижается количество новых нефтяных разработок и, следовательно, уменьшается риск загрязнения окружающей среды.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590" y="2665893"/>
            <a:ext cx="3353546" cy="38189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271" y="2665891"/>
            <a:ext cx="2553946" cy="38189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82352" y="2665892"/>
            <a:ext cx="3450268" cy="381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901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65278" y="308043"/>
            <a:ext cx="923953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Экосумка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любая сумка, изготовленная из натуральной ткани и служащая альтернативой пластиковым пакетам. Авоська Этот тип сумок привлекателен тем, что это, в отличие от пластиковых пакетов, экологически чистый товар. Помимо заботы об экологии, авоськи хороши с эстетической точки зрения – их можно изготавливают по дизайнерским проектам с учётом последних веяний моды, чтобы не стыдно пойти за покупками даже самой привередливой кокетке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63684">
            <a:off x="8954219" y="3662603"/>
            <a:ext cx="3428776" cy="34287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5021" y="3319600"/>
            <a:ext cx="2615411" cy="26154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7875" y="3493163"/>
            <a:ext cx="3499407" cy="376765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9019" y="4250691"/>
            <a:ext cx="2560542" cy="267637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67377" y="2978416"/>
            <a:ext cx="3475021" cy="363962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73036">
            <a:off x="7231623" y="2498231"/>
            <a:ext cx="3311728" cy="323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761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51881" y="526409"/>
            <a:ext cx="85707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это происходило в нашей группе… 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расклеили листовки в прихожей детского сада.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6077" y="1576038"/>
            <a:ext cx="3331760" cy="44423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8831" y="1576038"/>
            <a:ext cx="3331760" cy="444234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9E76A15-CAA7-46DA-B0F3-EABEA543292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1582" y="4885186"/>
            <a:ext cx="2630418" cy="197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6059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405</Words>
  <Application>Microsoft Office PowerPoint</Application>
  <PresentationFormat>Широкоэкранный</PresentationFormat>
  <Paragraphs>25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27</cp:revision>
  <dcterms:created xsi:type="dcterms:W3CDTF">2022-02-11T19:08:10Z</dcterms:created>
  <dcterms:modified xsi:type="dcterms:W3CDTF">2022-05-03T19:44:22Z</dcterms:modified>
</cp:coreProperties>
</file>