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6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60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80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09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9232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29644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2303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3949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960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5698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861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548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9341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9016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912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55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069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055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175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1866697-60C1-48E3-82D5-3A0069D28119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97368F-64F5-48E0-97C8-5AF2485227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245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1877" y="253383"/>
            <a:ext cx="9146973" cy="12470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Формирование представлений взаимосвязи признаков и закономерностей в окружающем мире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26679" y="5552903"/>
            <a:ext cx="8518957" cy="997526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ГБОУ Школа 2044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Дубовик Ю.Ф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2571" y="1526950"/>
            <a:ext cx="7118793" cy="367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8561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87636" y="886888"/>
            <a:ext cx="67333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Человек является частью природы, он неразрывно с ней связан на протяжении всей своей жизнедеятельности.</a:t>
            </a:r>
          </a:p>
          <a:p>
            <a:pPr algn="just"/>
            <a:r>
              <a:rPr lang="ru-RU" dirty="0" smtClean="0"/>
              <a:t>	В настоящее время вопросы эффективного взаимодействия человека и природы приобрели особую значимость. Связанно это в первую очередь с теми экологическими проблемами, которые стоят перед человечеством. Если в ближайшее время люди не начнут относиться к окружающей среде бережно, то они погубят не только природу, но и себя. Для того, чтобы предотвратить возникшую угрозу в первую очередь необходимо воспитывать экологическую культуру и ответственность у детей, начиная с дошкольного возраста, так как знания, приобретенные в этот период, далее могут быть преобразованы в прочные убеждения.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0731" y="3483033"/>
            <a:ext cx="4425836" cy="24784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499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619" y="3690679"/>
            <a:ext cx="51067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период дошкольного детства у ребенка возникают первые представления об окружающем мире, формируется умение устанавливать простейшие взаимосвязи и закономерности о явлениях окружающей жизни, а также самостоятельно применять полученные знания в доступной практической деятельности.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915" y="636001"/>
            <a:ext cx="5086003" cy="50860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8131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8938" y="1053236"/>
            <a:ext cx="6170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Окружающий мир многообразен. Это и семья, и детский сад, и родной город. Это мир взрослых, с которыми ребенок общается, мир предметов, которые помогают ему познавать окружающую действительность. </a:t>
            </a:r>
          </a:p>
          <a:p>
            <a:pPr algn="just"/>
            <a:r>
              <a:rPr lang="ru-RU" dirty="0" smtClean="0"/>
              <a:t>	Воспитание экологической культуры у детей дошкольного возраста – важная, необходимая область теории воспитания и обучения, актуальность, которой диктуется современными условиями.</a:t>
            </a:r>
          </a:p>
          <a:p>
            <a:pPr algn="just"/>
            <a:r>
              <a:rPr lang="ru-RU" dirty="0" smtClean="0"/>
              <a:t>	Актуальность проблем экологического воспитания заключается в следующем:</a:t>
            </a:r>
          </a:p>
          <a:p>
            <a:pPr algn="just"/>
            <a:r>
              <a:rPr lang="ru-RU" dirty="0" smtClean="0"/>
              <a:t>	- Необходимость повышения экологической культуры общества</a:t>
            </a:r>
          </a:p>
          <a:p>
            <a:pPr algn="just"/>
            <a:r>
              <a:rPr lang="ru-RU" dirty="0" smtClean="0"/>
              <a:t>	- Необходимость сохранения и совершенствования условий жизни на земле</a:t>
            </a:r>
          </a:p>
          <a:p>
            <a:pPr algn="just"/>
            <a:r>
              <a:rPr lang="ru-RU" dirty="0" smtClean="0"/>
              <a:t>	-Необходимость повышения у человека потребности в личном участии в природоохранной деятельности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091" y="1254804"/>
            <a:ext cx="4437000" cy="4569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08475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4182" y="948690"/>
            <a:ext cx="632044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Дошкольное детство – ответственный период для формирования основ правильного отношения к окружающему миру. Детский сад является первым звеном системы непрерывного экологического образования. Поэтому перед педагогами встает задача формирования у дошкольников основ экологической культуры. 	Формирование экологической воспитанности дошкольника предполагает решение следующих задач:</a:t>
            </a:r>
          </a:p>
          <a:p>
            <a:pPr algn="just"/>
            <a:r>
              <a:rPr lang="ru-RU" dirty="0" smtClean="0"/>
              <a:t> 	– Расширять представления о растительном и животном мире.</a:t>
            </a:r>
          </a:p>
          <a:p>
            <a:pPr algn="just"/>
            <a:r>
              <a:rPr lang="ru-RU" dirty="0" smtClean="0"/>
              <a:t> 	– Развивать умение наблюдать, анализировать, сравнивать, выделять характерные, существенные признаки явлений природы, делать элементарные выводы.</a:t>
            </a:r>
          </a:p>
          <a:p>
            <a:pPr algn="just"/>
            <a:r>
              <a:rPr lang="ru-RU" dirty="0" smtClean="0"/>
              <a:t> 	– Уточнять представления детей о взаимосвязи признаков и закономерностей в окружающем мире.</a:t>
            </a:r>
          </a:p>
          <a:p>
            <a:pPr algn="just"/>
            <a:r>
              <a:rPr lang="ru-RU" dirty="0" smtClean="0"/>
              <a:t> 	–  Воспитывать любовь к природе и умение правильно вести себя в природе.</a:t>
            </a:r>
          </a:p>
          <a:p>
            <a:pPr algn="just"/>
            <a:r>
              <a:rPr lang="ru-RU" dirty="0" smtClean="0"/>
              <a:t>	–  Учить различать деревья, растения, по расположению ветвей, форме листьев, цветам, плодам.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375" y="1266733"/>
            <a:ext cx="3732415" cy="37324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50421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76058" y="942262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Эффективность экологического воспитания во многом зависит от эмоционального отношения детей к воспитателю, поэтому первоначально важно «погрузить» детей в интересную деятельность и создать эмоционально-положительный фон для восприятия «природного» материала.</a:t>
            </a:r>
          </a:p>
          <a:p>
            <a:r>
              <a:rPr lang="ru-RU" dirty="0" smtClean="0"/>
              <a:t>Основными формами работы с детьми являются прогулки, экскурсии, викторины, краткосрочные проекты, экологические игры.</a:t>
            </a:r>
          </a:p>
          <a:p>
            <a:r>
              <a:rPr lang="ru-RU" dirty="0" smtClean="0"/>
              <a:t>С точки зрения экологического воспитания наибольшее значение имеет первая половина дня, - это самое подходящее время для проведения мероприятий в уголке природы. Прогулки и наблюдения.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9832" y="2277840"/>
            <a:ext cx="3898517" cy="38985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4466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54429" y="1169659"/>
            <a:ext cx="589649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Каждая прогулка содержит:</a:t>
            </a:r>
          </a:p>
          <a:p>
            <a:r>
              <a:rPr lang="ru-RU" dirty="0" smtClean="0"/>
              <a:t>•	наблюдения, которые формируют конкретные знания, развивающие мышление, интерес и любовь к природе, чувство красивого;</a:t>
            </a:r>
          </a:p>
          <a:p>
            <a:r>
              <a:rPr lang="ru-RU" dirty="0" smtClean="0"/>
              <a:t>•	дидактические игры и эксперименты, которые позволяют закрепить знания об окружающем мире у ребёнка, дают реальные представления о различных сторонах изучаемого объекта, о его взаимоотношениях с другими объектами и с внешней средой;</a:t>
            </a:r>
          </a:p>
          <a:p>
            <a:r>
              <a:rPr lang="ru-RU" dirty="0" smtClean="0"/>
              <a:t>•	подвижные игры, которые помогают снять умственное напряжение от занятий, воспитывают моральные качества;</a:t>
            </a:r>
          </a:p>
          <a:p>
            <a:r>
              <a:rPr lang="ru-RU" dirty="0" smtClean="0"/>
              <a:t>•	художественное слово, которое помогает детям познавать мир, развивает любознательность.</a:t>
            </a:r>
          </a:p>
          <a:p>
            <a:r>
              <a:rPr lang="ru-RU" dirty="0" smtClean="0"/>
              <a:t>•	трудовое воспитание, которое помогает овладеть навыками и умениями. Содержание и формы организации труда зависят от погоды и времени года.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868" y="1175536"/>
            <a:ext cx="4314305" cy="43143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4355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09062" y="648266"/>
            <a:ext cx="6096000" cy="43311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работе по экологическому воспитанию детей необходимо использовать разные методы в комплексе, правильно сочетать их между собой. Выбор методов и необходимость комплексного их использования определяются возрастными возможностями детей, характером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-образовательных задач, которые решает воспитатель.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Эффективность экологического воспитания дошкольников целиком зависит от создания и правильного использования развивающей экологической среды, а также от систематической работы с детьми. Их развитие и повышение уровня экологической воспитанности возможно в результате создания технологий для всех возрастных групп и внедрения их в педагогический процесс детского сада.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2485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69126" y="2042334"/>
            <a:ext cx="7620000" cy="4286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34145" y="1238596"/>
            <a:ext cx="5735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13155552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69</TotalTime>
  <Words>223</Words>
  <Application>Microsoft Office PowerPoint</Application>
  <PresentationFormat>Произвольный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Капля</vt:lpstr>
      <vt:lpstr>Формирование представлений взаимосвязи признаков и закономерностей в окружающем мире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представлений взаимосвязи признаков и закономерностей в окружающем мире</dc:title>
  <dc:creator>Sanhouse</dc:creator>
  <cp:lastModifiedBy>Мишка</cp:lastModifiedBy>
  <cp:revision>8</cp:revision>
  <dcterms:created xsi:type="dcterms:W3CDTF">2022-01-30T13:24:47Z</dcterms:created>
  <dcterms:modified xsi:type="dcterms:W3CDTF">2022-05-03T16:57:32Z</dcterms:modified>
</cp:coreProperties>
</file>