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75" r:id="rId4"/>
    <p:sldId id="265" r:id="rId5"/>
    <p:sldId id="272" r:id="rId6"/>
    <p:sldId id="268" r:id="rId7"/>
    <p:sldId id="270" r:id="rId8"/>
    <p:sldId id="27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15" autoAdjust="0"/>
  </p:normalViewPr>
  <p:slideViewPr>
    <p:cSldViewPr snapToGrid="0">
      <p:cViewPr varScale="1">
        <p:scale>
          <a:sx n="61" d="100"/>
          <a:sy n="61" d="100"/>
        </p:scale>
        <p:origin x="10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2E9FD0-6617-43BA-A406-E10B39C5F5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572614-E08B-49E1-B0D3-D6E8AC020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BD5F8D-3AF5-475C-A681-3096EDF0F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9244EC-FF3E-44D4-8E0D-A18C71F7A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F7F2F3-3330-4838-AF81-C20509D6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04EFF-6A43-4892-8BD4-7DECBCFE0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EDD97D-7F57-4D67-9B6E-E641E74503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F6815F-9DCB-429C-A2AF-C3A78A602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0E17D7-6085-415D-ADB1-7F8F6CA65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D09B86-732E-4054-858D-0B65FD6EE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7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A47816D-5E75-4D31-826D-564622133A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8706CA9-0FAB-4364-9F53-77F0B5642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B5EBE1-0723-42B9-B620-E1FC09E21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925F18-F2A5-4121-BE4D-AC4567840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192702-5DD4-4518-B89E-E7E201636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9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20657-2BDE-41B0-97E8-B014FB87A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356129-EEB4-4464-80C9-E15145D7E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3D2167-8B50-46B2-9BD7-C180BE4C5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F8454E-7A15-43E7-913C-379BD260F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10E56F-A4ED-4AD1-8388-AFE7A4F91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188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A2C1F7-AD16-4EBC-A04D-E78A4B304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302F06-ED01-41F8-ABDF-F7EE5630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1B015A-03D7-4E15-B424-2577839D0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39367C-5AC8-4893-B7E0-EF51137CE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4840C4-F32C-4937-8836-422268F86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5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057CA3-4950-405A-A27C-8105E3B7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2B9A3C-1799-481E-93EE-F0684730C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93B347-149F-4A8A-A0F4-2CAC8F769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6832E2-0579-4C08-A1C0-88F45DF6E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677A38-B96E-48E6-AF99-0D8280D12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A64B08-DCE9-48E0-9960-FFB5C2C50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93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0F463-AB97-4EE3-BF06-E490FDE5D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0CA27E-DE29-48E5-A307-AA9CB38F7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904860-5621-49B5-B36E-261407B69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42330FC-A8E7-4633-9F84-2E763C3B4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5ADA3C-2450-43B5-BE65-53D9617753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64D1EE3-D3A2-4381-9690-6C50707F7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453E645-E8D6-48E4-AD90-EDDE619B4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B0EA8EC-39B4-4321-93E2-6ED140614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30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DDE048-7F29-48E5-9EB2-06C9337A8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793D57C-F8B6-4E2E-A584-B350257AD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164657-6331-415F-9F85-0C10192C5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AB0E438-B902-4E42-9A0C-F4CD13033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046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638250E-3141-4770-840C-E34CAA056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31F11D1-20CB-4D7E-831A-90E9413DA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CEBE93-6E83-4B69-8365-86F22C2D6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6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04C0D-B8FA-47CC-93A5-92B368CE4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5F052B-B684-444D-A78A-89AFA6C7C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2BF96B-A460-417D-B675-99F14EE3F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B9D420-8393-4BDB-965B-16570DFCA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E85B60-688F-4490-AA39-30CD8EEF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124893-ABB3-4F0B-B4BD-4826613EC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584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B0BE92-44D6-4D81-BE81-4BB42C9B1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7C2F791-7C52-485D-B681-AB0AC1C3DE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CBB4C8-9CE1-48C9-9056-CAEB72AEF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FDF66B-7FEA-4A3C-B7ED-6543B45B4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F863AB-8826-4CDE-8E0A-403E756C8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9758EC-7E67-4FEC-8613-C4587E95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03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42C76-6AF5-447B-98D0-CDAE7A677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CCDF2D-6DE3-48A1-BAC7-E84575606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A86731-384F-4525-AF1E-CD1AE78D1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771200-15E2-4C2E-A4FA-F175CA8F16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872B99-1594-41BF-98A3-76BBE60DB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56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F86A19-31F8-46E3-9BE0-5249CD4AE216}"/>
              </a:ext>
            </a:extLst>
          </p:cNvPr>
          <p:cNvSpPr txBox="1"/>
          <p:nvPr/>
        </p:nvSpPr>
        <p:spPr>
          <a:xfrm>
            <a:off x="500135" y="2220818"/>
            <a:ext cx="403904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«Москва в жизни и творчестве русских писателей 19 века». </a:t>
            </a:r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 тема проходит через весь курс русской литературы, ведь Москва всегда была в центре внимания русских писателей, и отношение к ней определяло взгляды, общественную позицию авторов.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694C65-6658-4A2B-9416-00BF02AFBE22}"/>
              </a:ext>
            </a:extLst>
          </p:cNvPr>
          <p:cNvSpPr txBox="1"/>
          <p:nvPr/>
        </p:nvSpPr>
        <p:spPr>
          <a:xfrm>
            <a:off x="500136" y="1282492"/>
            <a:ext cx="4240676" cy="532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800" b="1" i="1" dirty="0">
                <a:solidFill>
                  <a:srgbClr val="FF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Города земли Русской</a:t>
            </a:r>
            <a:endParaRPr lang="ru-RU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AED6FF-8C71-463E-840D-A1EA754CAC41}"/>
              </a:ext>
            </a:extLst>
          </p:cNvPr>
          <p:cNvSpPr txBox="1"/>
          <p:nvPr/>
        </p:nvSpPr>
        <p:spPr>
          <a:xfrm>
            <a:off x="3046828" y="729380"/>
            <a:ext cx="6098344" cy="407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Родная русская литература</a:t>
            </a:r>
          </a:p>
        </p:txBody>
      </p:sp>
      <p:pic>
        <p:nvPicPr>
          <p:cNvPr id="15362" name="Picture 2" descr="Старая Москва в XIX веке">
            <a:extLst>
              <a:ext uri="{FF2B5EF4-FFF2-40B4-BE49-F238E27FC236}">
                <a16:creationId xmlns:a16="http://schemas.microsoft.com/office/drawing/2014/main" id="{837335BC-40EE-40BB-9F74-B420C9B64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608" y="1278898"/>
            <a:ext cx="6757258" cy="509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132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На тихих берегах Москвы…»А. С. Пушкин">
            <a:extLst>
              <a:ext uri="{FF2B5EF4-FFF2-40B4-BE49-F238E27FC236}">
                <a16:creationId xmlns:a16="http://schemas.microsoft.com/office/drawing/2014/main" id="{33B4E5EF-F30A-49C3-B771-FF16228BAB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3" t="11597" b="12369"/>
          <a:stretch/>
        </p:blipFill>
        <p:spPr bwMode="auto">
          <a:xfrm>
            <a:off x="1230316" y="559862"/>
            <a:ext cx="3073063" cy="429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2AEDE5-AF2F-4319-97E2-E008FAC5FC82}"/>
              </a:ext>
            </a:extLst>
          </p:cNvPr>
          <p:cNvSpPr txBox="1"/>
          <p:nvPr/>
        </p:nvSpPr>
        <p:spPr>
          <a:xfrm>
            <a:off x="378373" y="4919008"/>
            <a:ext cx="477695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амым первым монументом писателю в Москве стал открытый в 1880 году памятник А.С. Пушкину работы скульптора А.М. Опекушина на Тверском бульваре. Деньги на памятник собирали по подписке со всей России.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8B618F-B15C-4484-9660-0AC33BB3C697}"/>
              </a:ext>
            </a:extLst>
          </p:cNvPr>
          <p:cNvSpPr txBox="1"/>
          <p:nvPr/>
        </p:nvSpPr>
        <p:spPr>
          <a:xfrm>
            <a:off x="4841937" y="1102564"/>
            <a:ext cx="6093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Пушкинская Москва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EA036C-CEE9-498F-92D8-D25F4614807B}"/>
              </a:ext>
            </a:extLst>
          </p:cNvPr>
          <p:cNvSpPr txBox="1"/>
          <p:nvPr/>
        </p:nvSpPr>
        <p:spPr>
          <a:xfrm>
            <a:off x="5364217" y="2028616"/>
            <a:ext cx="609337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Москва — родина А.С. Пушкина.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</a:t>
            </a:r>
          </a:p>
          <a:p>
            <a:pPr algn="ctr"/>
            <a:r>
              <a:rPr lang="ru-RU" sz="20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Пушкин прожил в Москве первые двенадцать лет — ранние, самые важные годы, когда складываются душа, характер, привязанности, мысли. Он восхищался Петербургом, воспевал его “строгий, стройный вид”.</a:t>
            </a:r>
          </a:p>
          <a:p>
            <a:pPr algn="ctr"/>
            <a:r>
              <a:rPr lang="ru-RU" sz="20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Он был привязан к своему Михайловскому. Ему хорошо работалось в пустынном Болдине. Его пленяли романтическая полуденная красота Крыма и Кавказа, украинская ночь и пестрая Одесса. И все-таки первой, 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самой глубокой и нежной, детской любовью он любил именно Москву.</a:t>
            </a:r>
          </a:p>
        </p:txBody>
      </p:sp>
    </p:spTree>
    <p:extLst>
      <p:ext uri="{BB962C8B-B14F-4D97-AF65-F5344CB8AC3E}">
        <p14:creationId xmlns:p14="http://schemas.microsoft.com/office/powerpoint/2010/main" val="19073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F34E1A-9262-400D-BC65-648B70745454}"/>
              </a:ext>
            </a:extLst>
          </p:cNvPr>
          <p:cNvSpPr txBox="1"/>
          <p:nvPr/>
        </p:nvSpPr>
        <p:spPr>
          <a:xfrm>
            <a:off x="634139" y="3857947"/>
            <a:ext cx="353450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Москве Пушкин</a:t>
            </a:r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повстречал свою настоящую любовь, Наталью Николаевну Гончарову, с которой обвенчался 18 февраля 1831 года.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386" name="Picture 2" descr="Гончарова, Наталья Николаевна — Википедия">
            <a:extLst>
              <a:ext uri="{FF2B5EF4-FFF2-40B4-BE49-F238E27FC236}">
                <a16:creationId xmlns:a16="http://schemas.microsoft.com/office/drawing/2014/main" id="{14DA6660-57FC-4A09-8FF4-CDC848837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745" y="557613"/>
            <a:ext cx="2534730" cy="315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6C8FC5-E405-4364-AC5D-93C304EE307C}"/>
              </a:ext>
            </a:extLst>
          </p:cNvPr>
          <p:cNvSpPr txBox="1"/>
          <p:nvPr/>
        </p:nvSpPr>
        <p:spPr>
          <a:xfrm>
            <a:off x="634139" y="5579556"/>
            <a:ext cx="40409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доме, где они проживали, в 1986 году был открыт музей - квартира А.С. Пушкина на Арбате.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44F574-71F0-4710-BCF0-4261D96B61A8}"/>
              </a:ext>
            </a:extLst>
          </p:cNvPr>
          <p:cNvSpPr txBox="1"/>
          <p:nvPr/>
        </p:nvSpPr>
        <p:spPr>
          <a:xfrm>
            <a:off x="4335471" y="355114"/>
            <a:ext cx="6747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FF0000"/>
                </a:solidFill>
                <a:effectLst/>
                <a:latin typeface="Roboto Slab"/>
              </a:rPr>
              <a:t>Старая Москва. Такой её видел Пушкин.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08B0B00-B2D0-48C1-B85C-B2C8DAA14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218" y="949792"/>
            <a:ext cx="6449643" cy="364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C77B4F-65B3-4FFE-9CF9-9E5060CD0180}"/>
              </a:ext>
            </a:extLst>
          </p:cNvPr>
          <p:cNvSpPr txBox="1"/>
          <p:nvPr/>
        </p:nvSpPr>
        <p:spPr>
          <a:xfrm>
            <a:off x="4675084" y="4823809"/>
            <a:ext cx="7117523" cy="19006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менно в сердце России, в Москве, случилось два судьбоносных момента жизни А.С. Пушкина.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аспоряжение царя об окончании пушкинской ссылки, которое произошло во время коронации царя Николая Первого в Москве, куда поэт был срочно доставлен в тысяча восемьсот двадцать шестом году,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торое событие - женитьба Александра Сергеевича Пушкина, начало его новой жизни.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780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ullsizeoutput_5b9">
            <a:extLst>
              <a:ext uri="{FF2B5EF4-FFF2-40B4-BE49-F238E27FC236}">
                <a16:creationId xmlns:a16="http://schemas.microsoft.com/office/drawing/2014/main" id="{0B22E3CB-A03D-4686-B3D5-76726F442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28" y="486408"/>
            <a:ext cx="3905315" cy="280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29BB05-E7E0-4545-A04A-A48CC78324BC}"/>
              </a:ext>
            </a:extLst>
          </p:cNvPr>
          <p:cNvSpPr txBox="1"/>
          <p:nvPr/>
        </p:nvSpPr>
        <p:spPr>
          <a:xfrm>
            <a:off x="453662" y="3478371"/>
            <a:ext cx="49844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effectLst/>
                <a:latin typeface="Noto Serif" panose="02020600060500020200" pitchFamily="18" charset="0"/>
              </a:rPr>
              <a:t>Красная площадь Ф. </a:t>
            </a:r>
            <a:r>
              <a:rPr lang="ru-RU" b="0" i="0" dirty="0" err="1">
                <a:effectLst/>
                <a:latin typeface="Noto Serif" panose="02020600060500020200" pitchFamily="18" charset="0"/>
              </a:rPr>
              <a:t>Гильфердинг</a:t>
            </a:r>
            <a:r>
              <a:rPr lang="ru-RU" b="0" i="0" dirty="0">
                <a:effectLst/>
                <a:latin typeface="Noto Serif" panose="02020600060500020200" pitchFamily="18" charset="0"/>
              </a:rPr>
              <a:t> </a:t>
            </a:r>
          </a:p>
          <a:p>
            <a:pPr algn="ctr"/>
            <a:r>
              <a:rPr lang="ru-RU" b="0" i="0" dirty="0">
                <a:effectLst/>
                <a:latin typeface="Noto Serif" panose="02020600060500020200" pitchFamily="18" charset="0"/>
              </a:rPr>
              <a:t>1780-е гг.</a:t>
            </a:r>
            <a:endParaRPr lang="ru-RU" dirty="0"/>
          </a:p>
        </p:txBody>
      </p:sp>
      <p:pic>
        <p:nvPicPr>
          <p:cNvPr id="5" name="Picture 2" descr="fullsizeoutput_5c2">
            <a:extLst>
              <a:ext uri="{FF2B5EF4-FFF2-40B4-BE49-F238E27FC236}">
                <a16:creationId xmlns:a16="http://schemas.microsoft.com/office/drawing/2014/main" id="{F903EF6C-CB84-4321-84D7-3D17C6B14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441" y="526015"/>
            <a:ext cx="5160579" cy="387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9437EC-EF83-40A1-B191-0C37F791BACF}"/>
              </a:ext>
            </a:extLst>
          </p:cNvPr>
          <p:cNvSpPr txBox="1"/>
          <p:nvPr/>
        </p:nvSpPr>
        <p:spPr>
          <a:xfrm>
            <a:off x="6290440" y="4837156"/>
            <a:ext cx="55100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effectLst/>
                <a:latin typeface="Noto Serif" panose="02020600060500020200" pitchFamily="18" charset="0"/>
              </a:rPr>
              <a:t>Вид Спасских ворот и их окружностей в Москве. П.И. Ламинит с оригинала Ж.Б. </a:t>
            </a:r>
            <a:r>
              <a:rPr lang="ru-RU" b="0" i="0" dirty="0" err="1">
                <a:effectLst/>
                <a:latin typeface="Noto Serif" panose="02020600060500020200" pitchFamily="18" charset="0"/>
              </a:rPr>
              <a:t>Делабарта</a:t>
            </a:r>
            <a:r>
              <a:rPr lang="ru-RU" b="0" i="0" dirty="0">
                <a:effectLst/>
                <a:latin typeface="Noto Serif" panose="02020600060500020200" pitchFamily="18" charset="0"/>
              </a:rPr>
              <a:t>.</a:t>
            </a:r>
            <a:endParaRPr lang="ru-RU" dirty="0"/>
          </a:p>
        </p:txBody>
      </p:sp>
      <p:pic>
        <p:nvPicPr>
          <p:cNvPr id="7" name="Picture 2" descr="fullsizeoutput_5ba">
            <a:extLst>
              <a:ext uri="{FF2B5EF4-FFF2-40B4-BE49-F238E27FC236}">
                <a16:creationId xmlns:a16="http://schemas.microsoft.com/office/drawing/2014/main" id="{33B0AABF-67D1-43BF-8EDB-ADAAC38A8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28" y="4415919"/>
            <a:ext cx="3263462" cy="213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8BB26F-C23A-48EB-9041-3ADAAB8BE77F}"/>
              </a:ext>
            </a:extLst>
          </p:cNvPr>
          <p:cNvSpPr txBox="1"/>
          <p:nvPr/>
        </p:nvSpPr>
        <p:spPr>
          <a:xfrm>
            <a:off x="4560176" y="5904725"/>
            <a:ext cx="60933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i="0" dirty="0">
                <a:effectLst/>
                <a:latin typeface="Noto Serif" panose="02020600060500020200" pitchFamily="18" charset="0"/>
              </a:rPr>
              <a:t>Кремль. Боярская площадка. Ф.Я. Алексеев 1800-е гг.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285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укопись стихотворения Пушкина «На тихих берегах Москвы...». Черновой автограф.">
            <a:extLst>
              <a:ext uri="{FF2B5EF4-FFF2-40B4-BE49-F238E27FC236}">
                <a16:creationId xmlns:a16="http://schemas.microsoft.com/office/drawing/2014/main" id="{A2FDFEF6-CD56-4F5B-BBAC-DA39C674D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607" y="414115"/>
            <a:ext cx="4033678" cy="203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7F07A1-F5F1-4065-95F8-5691F26B8C4E}"/>
              </a:ext>
            </a:extLst>
          </p:cNvPr>
          <p:cNvSpPr txBox="1"/>
          <p:nvPr/>
        </p:nvSpPr>
        <p:spPr>
          <a:xfrm>
            <a:off x="6810703" y="2782669"/>
            <a:ext cx="51080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РУКОПИСЬ СТИХОТВОРЕНИЯ ПУШКИНА «НА ТИХИХ БЕРЕГАХ МОСКВЫ...». ЧЕРНОВОЙ АВТОГРАФ.</a:t>
            </a:r>
          </a:p>
        </p:txBody>
      </p:sp>
      <p:pic>
        <p:nvPicPr>
          <p:cNvPr id="5" name="Picture 4" descr="«На тихих берегах Москвы…»&#10;                    На тихих берегах Москвы...">
            <a:extLst>
              <a:ext uri="{FF2B5EF4-FFF2-40B4-BE49-F238E27FC236}">
                <a16:creationId xmlns:a16="http://schemas.microsoft.com/office/drawing/2014/main" id="{D7131FCA-37C2-42B7-B0F1-32F02ACF4F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37" r="57128"/>
          <a:stretch/>
        </p:blipFill>
        <p:spPr bwMode="auto">
          <a:xfrm>
            <a:off x="408474" y="647294"/>
            <a:ext cx="6141977" cy="466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«На тихих берегах Москвы…»&#10;                    На тихих берегах Москвы...">
            <a:extLst>
              <a:ext uri="{FF2B5EF4-FFF2-40B4-BE49-F238E27FC236}">
                <a16:creationId xmlns:a16="http://schemas.microsoft.com/office/drawing/2014/main" id="{20CC3398-9557-4AB5-923C-5303780BDC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9" t="11231" r="7590" b="26410"/>
          <a:stretch/>
        </p:blipFill>
        <p:spPr bwMode="auto">
          <a:xfrm>
            <a:off x="6810703" y="3797868"/>
            <a:ext cx="3900874" cy="289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156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FBF37B-21AF-47DD-8717-C9AA1660DB70}"/>
              </a:ext>
            </a:extLst>
          </p:cNvPr>
          <p:cNvSpPr txBox="1"/>
          <p:nvPr/>
        </p:nvSpPr>
        <p:spPr>
          <a:xfrm>
            <a:off x="1308538" y="456595"/>
            <a:ext cx="10058156" cy="6435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625" marR="47625" algn="ctr">
              <a:lnSpc>
                <a:spcPct val="107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kern="1800" dirty="0">
                <a:solidFill>
                  <a:srgbClr val="FF0000"/>
                </a:solidFill>
                <a:effectLst/>
                <a:latin typeface="ReginaKursiv"/>
                <a:ea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400" kern="1800" dirty="0">
                <a:solidFill>
                  <a:srgbClr val="4E4E4E"/>
                </a:solidFill>
                <a:effectLst/>
                <a:latin typeface="ReginaKursiv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стихотворения «На тихих берегах Москвы...» Пушкина.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Стихотворение написано в 1822 году. В это время Александр Сергеевич Пушкин находился в «южной ссылке». По факту «солнце русской поэзии» не чувствовал ограничения, он наслаждался жизнью и занимался творчеством.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Поэт посвятил свое творение Москве. Гений литературы много путешествовал и вдохновлялся разными местами. При этом к Москве он относился с особым чувством привязанности.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основе произведения любимый стихотворный размер поэта – ямб и перекрестная рифма. Стих небольшой, состоит из 8 строчек. Читатель в двух катренах видит Москву глазами пушкинского лирического героя. Автор не дает оценку Белокаменной, а описывает городские пейзажи, которые сложились исторически. Он принимает город таким, какой он есть.</a:t>
            </a:r>
            <a:endParaRPr lang="ru-RU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«На тихих берегах Москвы...» - пейзажная лирика поэта с философским подтекстом. Находясь в ссылке, Пушкин периодически испытывал тоску по умиротворенным картинам, оставшимся в памяти с самого детства.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solidFill>
                <a:srgbClr val="000000"/>
              </a:solidFill>
              <a:effectLst/>
              <a:latin typeface="MyriadPr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084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C7E278-1213-471E-BD98-DE540C919BF2}"/>
              </a:ext>
            </a:extLst>
          </p:cNvPr>
          <p:cNvSpPr txBox="1"/>
          <p:nvPr/>
        </p:nvSpPr>
        <p:spPr>
          <a:xfrm>
            <a:off x="609600" y="260536"/>
            <a:ext cx="10972800" cy="6336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3200" dirty="0">
                <a:solidFill>
                  <a:srgbClr val="4E4E4E"/>
                </a:solidFill>
                <a:effectLst/>
                <a:latin typeface="ReginaKursiv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Стихотворение содержит много тропов для создания величественного образа Москвы.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Эпитеты</a:t>
            </a:r>
            <a:endParaRPr lang="ru-RU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«Тихих берегах», «ветхие главы», «не рубленные рощи» - город и природа сливаются в гармонии.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Олицетворение</a:t>
            </a:r>
            <a:endParaRPr lang="ru-RU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«Сияют ветхие главы», «простерлись рощи» - город наполнен жизненной энергией и святым духом.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Метафоры</a:t>
            </a:r>
            <a:endParaRPr lang="ru-RU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MyriadPro"/>
                <a:ea typeface="Times New Roman" panose="02020603050405020304" pitchFamily="18" charset="0"/>
                <a:cs typeface="Times New Roman" panose="02020603050405020304" pitchFamily="18" charset="0"/>
              </a:rPr>
              <a:t>«Венчанные крестами», «угодника святые мощи» - фразы передают православный дух Москвы и ее значение для верующих людей.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373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55FD223-DC62-4E26-A161-B8235ECFD423}"/>
              </a:ext>
            </a:extLst>
          </p:cNvPr>
          <p:cNvSpPr txBox="1"/>
          <p:nvPr/>
        </p:nvSpPr>
        <p:spPr>
          <a:xfrm>
            <a:off x="869852" y="585531"/>
            <a:ext cx="10452296" cy="52386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Москва в романе А.С. Пушкина «Евгений Онегин».</a:t>
            </a:r>
            <a:endParaRPr lang="ru-RU" sz="2400" dirty="0">
              <a:solidFill>
                <a:srgbClr val="000000"/>
              </a:solidFill>
              <a:effectLst/>
              <a:latin typeface="Tahom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Пушкин отзывался о Москве не иначе как Москва – матушка, показывая этим своё упоение ею.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романе «Евгений Онегин» Пушкин признается в любви к Москве чистосердечно: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часто в горестной разлуке,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моей блуждающей судьбе,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Москва, я думал о тебе!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Москва... как много в этом звуке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сердца русского слилось!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много в нем отозвалось!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Из  романа &quot;Евгений Онегин&quot;...&#10;             (Отрывок)&#10;Но вот уж близко. Перед...">
            <a:extLst>
              <a:ext uri="{FF2B5EF4-FFF2-40B4-BE49-F238E27FC236}">
                <a16:creationId xmlns:a16="http://schemas.microsoft.com/office/drawing/2014/main" id="{5CCD0769-39E5-493A-8396-D9AEFCE3B1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8" r="20205" b="6171"/>
          <a:stretch/>
        </p:blipFill>
        <p:spPr bwMode="auto">
          <a:xfrm>
            <a:off x="8925541" y="2349062"/>
            <a:ext cx="2520225" cy="428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611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661</Words>
  <Application>Microsoft Office PowerPoint</Application>
  <PresentationFormat>Широкоэкранный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20" baseType="lpstr">
      <vt:lpstr>Arial</vt:lpstr>
      <vt:lpstr>Calibri</vt:lpstr>
      <vt:lpstr>Calibri Light</vt:lpstr>
      <vt:lpstr>MyriadPro</vt:lpstr>
      <vt:lpstr>Noto Serif</vt:lpstr>
      <vt:lpstr>PT Sans</vt:lpstr>
      <vt:lpstr>ReginaKursiv</vt:lpstr>
      <vt:lpstr>Roboto</vt:lpstr>
      <vt:lpstr>Roboto Slab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tomilen.553@yandex.ru</dc:creator>
  <cp:lastModifiedBy>tomilen.553@yandex.ru</cp:lastModifiedBy>
  <cp:revision>20</cp:revision>
  <dcterms:created xsi:type="dcterms:W3CDTF">2022-01-27T20:10:05Z</dcterms:created>
  <dcterms:modified xsi:type="dcterms:W3CDTF">2022-05-03T03:59:18Z</dcterms:modified>
</cp:coreProperties>
</file>