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4A511-10FD-43C0-8C79-6501362E1B7C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D29C2-7258-479E-82ED-09D0D42C1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22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2D0C0-5BE9-489F-A393-D3A9A47A7862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3374D-3EF8-4F16-997A-B96FC19A58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ти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409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91680" y="3068960"/>
            <a:ext cx="6696744" cy="144016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ИГРАЕМ ВМЕСТЕ С ДЕТЬМИ (рекомендации родителям)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47664" y="4725144"/>
            <a:ext cx="6696744" cy="913656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Педагог-психолог МБДОУ ЦРР –</a:t>
            </a:r>
          </a:p>
          <a:p>
            <a:pPr algn="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детского сада №179 «Алиса»</a:t>
            </a:r>
          </a:p>
          <a:p>
            <a:pPr algn="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 Тимошина О.Ю.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932"/>
            <a:ext cx="9144000" cy="6894095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619672" y="188640"/>
            <a:ext cx="5410944" cy="792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ИГРАЕМ И РАЗВИВАЕМ МОТОРИКУ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06404"/>
            <a:ext cx="3707904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95" y="1142159"/>
            <a:ext cx="2555336" cy="3082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423" y="4290233"/>
            <a:ext cx="3615145" cy="23204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4" y="4234374"/>
            <a:ext cx="316835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959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932"/>
            <a:ext cx="9144000" cy="6894095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611560" y="1806542"/>
            <a:ext cx="5256584" cy="37106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СПАСИБО </a:t>
            </a:r>
          </a:p>
          <a:p>
            <a:pPr marL="0" indent="0" algn="ctr">
              <a:buNone/>
              <a:defRPr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ЗА </a:t>
            </a:r>
          </a:p>
          <a:p>
            <a:pPr marL="0" indent="0" algn="ctr">
              <a:buNone/>
              <a:defRPr/>
            </a:pPr>
            <a:r>
              <a:rPr lang="ru-RU" sz="4000" b="1" i="1" dirty="0">
                <a:solidFill>
                  <a:schemeClr val="accent4">
                    <a:lumMod val="50000"/>
                  </a:schemeClr>
                </a:solidFill>
              </a:rPr>
              <a:t>ВНИМАНИЕ!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05970"/>
            <a:ext cx="3201144" cy="320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23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6095"/>
            <a:ext cx="9144000" cy="68940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9391" y="404664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Важнейшим психическим новообразованием этого возраста является становление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целеполагания.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игр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 ребенок  воспроизводит именно игровое действие, используя для этого разнообразные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предметы-заместители.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непроизвольно.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Устойчивость внимания зависит от интереса к объекту.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этом возрасте проявляется главным образом в узнавании воспринимавшихся раньше вещей и событий. Ничего преднамеренно, специально дети этого возраста запомнить не могут. В то же время дети прекрасно запоминают то, что им понравилось.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Чувственное восприятие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окружающего мира имеет для детей третьего года жизни решающее значение. Они воспринимают мир всеми органами чувств, строя целостные образы предметов и не выделяют их отдельные сенсорные свойства.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Ведущая деятельность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предметно-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манипулятивная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данном возрасте проходит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«кризис трёх лет»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Его психологическая сущность состоит в том, что ребёнок впервые начинает осознавать себя отдельным человеческим существом, имеющим собственную волю.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404664"/>
            <a:ext cx="67865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Мышление</a:t>
            </a:r>
            <a:r>
              <a:rPr lang="ru-RU" dirty="0"/>
              <a:t> наглядно-действенное, поэтому ребенку важно манипулировать непосредственно предметом, потрогать, понюхать, рассмотреть.</a:t>
            </a:r>
          </a:p>
          <a:p>
            <a:r>
              <a:rPr lang="ru-RU" dirty="0"/>
              <a:t>Развитие ребенка происходит посредством его органов чувств. Ребенок должен использовать их при ознакомлении с окружающим. Очень важно, чтобы он ощупывал предметы, это способствует </a:t>
            </a:r>
            <a:r>
              <a:rPr lang="ru-RU" b="1" dirty="0"/>
              <a:t>развитию моторики руки.</a:t>
            </a:r>
          </a:p>
          <a:p>
            <a:endParaRPr lang="ru-RU" sz="2800" b="1" dirty="0"/>
          </a:p>
          <a:p>
            <a:endParaRPr lang="ru-RU" sz="2800" dirty="0"/>
          </a:p>
          <a:p>
            <a:endParaRPr lang="ru-RU" sz="2800" dirty="0"/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Мелкая моторика </a:t>
            </a:r>
            <a:r>
              <a:rPr lang="ru-RU" dirty="0"/>
              <a:t>– это способность выполнять мелкие и точные движения кистями и пальцами рук и ног в результате скоординированных действий важнейших систем: нервной, мышечной и костной.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У мелкой моторики есть очень важная особенность. Она связана с нервной системой, зрением, вниманием, памятью и восприятием ребенка.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Также ученые доказали, что </a:t>
            </a:r>
            <a:r>
              <a:rPr lang="ru-RU" b="1" dirty="0"/>
              <a:t>развитие мелкой моторики и развитие речи очень тесно связаны. </a:t>
            </a:r>
          </a:p>
          <a:p>
            <a:endParaRPr lang="ru-RU" dirty="0"/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2098753"/>
            <a:ext cx="2088232" cy="1629898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" r="-1000"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3212654" cy="110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5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409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15322" y="279190"/>
            <a:ext cx="4751387" cy="63357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развивают сенсомоторную координацию, мелкую моторику рук;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развивают пространственное ориентирование, способствуют пониманию понятий "вверху", "внизу", "справа", "слева";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формируют навыки шнуровки (шнурование, завязывание шнурка на бант);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способствуют развитию речи;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развивают творческие способности.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В играх со шнурованием также развивается глазомер, внимание, происходит укрепление пальцев и всей кисти руки (мелкая моторика), а это, в свою очередь, влияет на формирование головного мозга и становления речи.</a:t>
            </a:r>
            <a:endParaRPr lang="ru-RU" dirty="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dirty="0">
              <a:ea typeface="Times New Roman" pitchFamily="18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95159" y="328300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ru-RU" sz="32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haroni" pitchFamily="2" charset="-79"/>
              </a:rPr>
              <a:t>Шнуровки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94" y="3794476"/>
            <a:ext cx="3897525" cy="2923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49" y="328300"/>
            <a:ext cx="3766470" cy="282485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39448"/>
            <a:ext cx="2088232" cy="215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75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409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23849" y="351423"/>
            <a:ext cx="4248151" cy="214147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–</a:t>
            </a: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Arial" charset="0"/>
              </a:rPr>
              <a:t> эта игрушка помогает развивать мелкую моторику, логическое мышление, освоение новых форм, различных форм и размеров, а также цветов.</a:t>
            </a:r>
            <a:endParaRPr lang="ru-RU" dirty="0">
              <a:ea typeface="Calibri" pitchFamily="34" charset="0"/>
              <a:cs typeface="Arial" charset="0"/>
            </a:endParaRPr>
          </a:p>
        </p:txBody>
      </p:sp>
      <p:pic>
        <p:nvPicPr>
          <p:cNvPr id="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98" y="3009538"/>
            <a:ext cx="2143125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3244334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Пирамидка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698" y="343628"/>
            <a:ext cx="2571750" cy="30689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49" y="2996952"/>
            <a:ext cx="2733768" cy="3645024"/>
          </a:xfrm>
          <a:prstGeom prst="rect">
            <a:avLst/>
          </a:prstGeom>
        </p:spPr>
      </p:pic>
      <p:pic>
        <p:nvPicPr>
          <p:cNvPr id="6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59" y="1970501"/>
            <a:ext cx="2353147" cy="127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359" y="3890665"/>
            <a:ext cx="2571750" cy="296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0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94095"/>
          </a:xfrm>
          <a:prstGeom prst="rect">
            <a:avLst/>
          </a:prstGeom>
        </p:spPr>
      </p:pic>
      <p:pic>
        <p:nvPicPr>
          <p:cNvPr id="8" name="Рисунок 7" descr="97fd89454d9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746" y="2692613"/>
            <a:ext cx="1898810" cy="17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491880" y="289234"/>
            <a:ext cx="3889375" cy="29827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Arial" charset="0"/>
              </a:rPr>
              <a:t>- способствуют развитию мелкой моторики рук, самостоятельности, внимания, цветового восприятия, целостного восприятия предмета, логического и ассоциативного мышления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3846" y="3244334"/>
            <a:ext cx="3888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Рамки и вкладыши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0" y="230268"/>
            <a:ext cx="3006087" cy="3861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717032"/>
            <a:ext cx="3834642" cy="287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6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932"/>
            <a:ext cx="9144000" cy="6894095"/>
          </a:xfrm>
          <a:prstGeom prst="rect">
            <a:avLst/>
          </a:prstGeom>
        </p:spPr>
      </p:pic>
      <p:pic>
        <p:nvPicPr>
          <p:cNvPr id="10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517978"/>
            <a:ext cx="3208977" cy="2016224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36433"/>
            <a:ext cx="4392488" cy="191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2886762"/>
            <a:ext cx="48062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РАЗРЕЗНЫЕ КАРТИНКИ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складывание разрезных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(по диагонали)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картинок из 4-х и более частей,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складывание пирамидки,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матрёшки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0127"/>
            <a:ext cx="2992802" cy="39904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88640"/>
            <a:ext cx="3740579" cy="280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2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932"/>
            <a:ext cx="9144000" cy="6894095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619672" y="188640"/>
            <a:ext cx="5410944" cy="6397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Цвета: сличение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3413035" cy="25597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999936"/>
            <a:ext cx="3515882" cy="26369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778762" y="4621210"/>
            <a:ext cx="1586475" cy="6971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>
                <a:solidFill>
                  <a:schemeClr val="accent4">
                    <a:lumMod val="50000"/>
                  </a:schemeClr>
                </a:solidFill>
              </a:rPr>
              <a:t>Цвета и формы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85010"/>
            <a:ext cx="2372900" cy="31638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332" y="1124743"/>
            <a:ext cx="2555336" cy="340711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7" y="846805"/>
            <a:ext cx="2464117" cy="328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8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932"/>
            <a:ext cx="9144000" cy="6894095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619672" y="188640"/>
            <a:ext cx="5410944" cy="6397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КОЛИЧЕСТВО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4128459" cy="3096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267388" cy="3200541"/>
          </a:xfrm>
          <a:prstGeom prst="rect">
            <a:avLst/>
          </a:prstGeom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94" y="828402"/>
            <a:ext cx="3657600" cy="177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889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457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ИГРАЕМ ВМЕСТЕ С ДЕТЬМИ (рекомендации родителям)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Оксана</cp:lastModifiedBy>
  <cp:revision>32</cp:revision>
  <dcterms:created xsi:type="dcterms:W3CDTF">2013-07-03T07:02:38Z</dcterms:created>
  <dcterms:modified xsi:type="dcterms:W3CDTF">2022-05-03T12:01:27Z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1006245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