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2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  <a:solidFill>
            <a:schemeClr val="accent1">
              <a:lumMod val="75000"/>
              <a:alpha val="40000"/>
            </a:schemeClr>
          </a:solidFill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0"/>
            <a:ext cx="2356674" cy="6853283"/>
            <a:chOff x="6627813" y="195452"/>
            <a:chExt cx="1952625" cy="5678299"/>
          </a:xfrm>
          <a:solidFill>
            <a:schemeClr val="accent1"/>
          </a:solidFill>
        </p:grpSpPr>
        <p:sp>
          <p:nvSpPr>
            <p:cNvPr id="11" name="Freeform 27"/>
            <p:cNvSpPr/>
            <p:nvPr/>
          </p:nvSpPr>
          <p:spPr bwMode="auto">
            <a:xfrm>
              <a:off x="6627813" y="195452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7887" y="247920"/>
            <a:ext cx="10577333" cy="936938"/>
          </a:xfrm>
        </p:spPr>
        <p:txBody>
          <a:bodyPr>
            <a:normAutofit/>
          </a:bodyPr>
          <a:lstStyle/>
          <a:p>
            <a:r>
              <a:rPr lang="ru-RU" dirty="0"/>
              <a:t>Коллекция листьев и плодов.</a:t>
            </a:r>
          </a:p>
        </p:txBody>
      </p:sp>
      <p:pic>
        <p:nvPicPr>
          <p:cNvPr id="1026" name="Picture 2" descr="ÐÐ°ÑÑÐ¸Ð½ÐºÐ¸ Ð¿Ð¾ Ð·Ð°Ð¿ÑÐ¾ÑÑ Ð»Ð¸ÑÑÑÑ Ð¸ Ð¿Ð»Ð¾Ð´Ñ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9734" y="1482216"/>
            <a:ext cx="7301292" cy="5208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186416D-D3CE-451E-8792-E4B855B31D2B}"/>
              </a:ext>
            </a:extLst>
          </p:cNvPr>
          <p:cNvSpPr/>
          <p:nvPr/>
        </p:nvSpPr>
        <p:spPr>
          <a:xfrm>
            <a:off x="9719869" y="3747758"/>
            <a:ext cx="2231091" cy="286232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Автор: </a:t>
            </a:r>
            <a:r>
              <a:rPr lang="ru-RU" sz="2000" dirty="0" err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Рыжанова</a:t>
            </a:r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Елизавета Андреевна</a:t>
            </a:r>
          </a:p>
          <a:p>
            <a:pPr algn="ctr"/>
            <a:r>
              <a:rPr lang="ru-RU" sz="2000" b="0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ГБОУ школа-интернат № 1 Выборгского района Санкт</a:t>
            </a:r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-Петербурга</a:t>
            </a:r>
            <a:endParaRPr lang="ru-RU" sz="2000" b="0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029274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0913" y="1"/>
            <a:ext cx="11526591" cy="67485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Какие деревья вы знаете?</a:t>
            </a:r>
          </a:p>
          <a:p>
            <a:pPr marL="0" indent="0">
              <a:buNone/>
            </a:pPr>
            <a:r>
              <a:rPr lang="ru-RU" sz="4000" dirty="0"/>
              <a:t>Назовите деревья.</a:t>
            </a:r>
          </a:p>
          <a:p>
            <a:pPr marL="0" indent="0">
              <a:buNone/>
            </a:pP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860867" y="501048"/>
            <a:ext cx="31694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Это ива.</a:t>
            </a:r>
          </a:p>
        </p:txBody>
      </p:sp>
      <p:pic>
        <p:nvPicPr>
          <p:cNvPr id="9220" name="Picture 4" descr="ÐÐ°ÑÑÐ¸Ð½ÐºÐ¸ Ð¿Ð¾ Ð·Ð°Ð¿ÑÐ¾ÑÑ Ð¸Ð²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708" y="1564818"/>
            <a:ext cx="6911617" cy="5183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ÐÐ°ÑÑÐ¸Ð½ÐºÐ¸ Ð¿Ð¾ Ð·Ð°Ð¿ÑÐ¾ÑÑ Ð¸Ð²Ð° Ð»Ð¸ÑÑÑÑ Ð¸ Ð¿Ð»Ð¾Ð´Ñ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698" y="1564818"/>
            <a:ext cx="2897144" cy="2897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ÐÐ°ÑÑÐ¸Ð½ÐºÐ¸ Ð¿Ð¾ Ð·Ð°Ð¿ÑÐ¾ÑÑ ÐµÐ»Ñ Ð»Ð¸ÑÑÑÑ Ð¸ Ð¿Ð»Ð¾Ð´Ñ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152" y="4484518"/>
            <a:ext cx="4245690" cy="2412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-299755" y="4692649"/>
            <a:ext cx="625913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Плод ивы – </a:t>
            </a:r>
          </a:p>
          <a:p>
            <a:pPr algn="ctr"/>
            <a:r>
              <a:rPr lang="ru-RU" sz="5400" b="1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коробочка</a:t>
            </a:r>
            <a:r>
              <a:rPr lang="ru-RU" sz="5400" b="1" cap="none" spc="0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7034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0913" y="1"/>
            <a:ext cx="11526591" cy="67485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Какие деревья вы знаете?</a:t>
            </a:r>
          </a:p>
          <a:p>
            <a:pPr marL="0" indent="0">
              <a:buNone/>
            </a:pPr>
            <a:r>
              <a:rPr lang="ru-RU" sz="4000" dirty="0"/>
              <a:t>Назовите деревья.</a:t>
            </a:r>
          </a:p>
          <a:p>
            <a:pPr marL="0" indent="0">
              <a:buNone/>
            </a:pP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057007" y="501048"/>
            <a:ext cx="31005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Это ель.</a:t>
            </a:r>
          </a:p>
        </p:txBody>
      </p:sp>
      <p:pic>
        <p:nvPicPr>
          <p:cNvPr id="9222" name="Picture 6" descr="ÐÐ°ÑÑÐ¸Ð½ÐºÐ¸ Ð¿Ð¾ Ð·Ð°Ð¿ÑÐ¾ÑÑ ÐµÐ»Ñ Ð»Ð¸ÑÑÑÑ Ð¸ Ð¿Ð»Ð¾Ð´Ñ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152" y="4484518"/>
            <a:ext cx="4245690" cy="2412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0" y="2255074"/>
            <a:ext cx="625913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Плод ели – </a:t>
            </a:r>
          </a:p>
          <a:p>
            <a:pPr algn="ctr"/>
            <a:r>
              <a:rPr lang="ru-RU" sz="5400" b="1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шишка</a:t>
            </a:r>
            <a:r>
              <a:rPr lang="ru-RU" sz="5400" b="1" cap="none" spc="0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</a:t>
            </a:r>
          </a:p>
        </p:txBody>
      </p:sp>
      <p:pic>
        <p:nvPicPr>
          <p:cNvPr id="11266" name="Picture 2" descr="ÐÐ°ÑÑÐ¸Ð½ÐºÐ¸ Ð¿Ð¾ Ð·Ð°Ð¿ÑÐ¾ÑÑ ÐµÐ»Ñ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86" r="19626" b="8245"/>
          <a:stretch/>
        </p:blipFill>
        <p:spPr bwMode="auto">
          <a:xfrm>
            <a:off x="6581103" y="756010"/>
            <a:ext cx="2459865" cy="6173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ÐÐ°ÑÑÐ¸Ð½ÐºÐ¸ Ð¿Ð¾ Ð·Ð°Ð¿ÑÐ¾ÑÑ ÑÐ¾ÑÐ½Ð° Ð»Ð¸ÑÑÑÑ Ð¸ Ð¿Ð»Ð¾Ð´Ñ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152" y="1622154"/>
            <a:ext cx="5120269" cy="2400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8479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0913" y="1"/>
            <a:ext cx="11526591" cy="67485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Какие деревья вы знаете?</a:t>
            </a:r>
          </a:p>
          <a:p>
            <a:pPr marL="0" indent="0">
              <a:buNone/>
            </a:pPr>
            <a:r>
              <a:rPr lang="ru-RU" sz="4000" dirty="0"/>
              <a:t>Назовите деревья.</a:t>
            </a:r>
          </a:p>
          <a:p>
            <a:pPr marL="0" indent="0">
              <a:buNone/>
            </a:pP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97135" y="152131"/>
            <a:ext cx="46217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Это каштан.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95459" y="4775334"/>
            <a:ext cx="625913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Плод каштана – </a:t>
            </a:r>
          </a:p>
          <a:p>
            <a:pPr algn="ctr"/>
            <a:r>
              <a:rPr lang="ru-RU" sz="5400" b="1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каштан</a:t>
            </a:r>
            <a:r>
              <a:rPr lang="ru-RU" sz="5400" b="1" cap="none" spc="0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</a:t>
            </a:r>
          </a:p>
        </p:txBody>
      </p:sp>
      <p:pic>
        <p:nvPicPr>
          <p:cNvPr id="12290" name="Picture 2" descr="ÐÐ°ÑÑÐ¸Ð½ÐºÐ¸ Ð¿Ð¾ Ð·Ð°Ð¿ÑÐ¾ÑÑ ÐºÐ°ÑÑÐ°Ð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4408" y="1075461"/>
            <a:ext cx="4127232" cy="5673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ÐÐ°ÑÑÐ¸Ð½ÐºÐ¸ Ð¿Ð¾ Ð·Ð°Ð¿ÑÐ¾ÑÑ ÐºÐ°ÑÑÐ°Ð½ Ð»Ð¸ÑÑÑÑ Ð¸ Ð¿Ð»Ð¾Ð´Ñ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5628" y="1689257"/>
            <a:ext cx="4111113" cy="3086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ÐÐ°ÑÑÐ¸Ð½ÐºÐ¸ Ð¿Ð¾ Ð·Ð°Ð¿ÑÐ¾ÑÑ ÑÐ±Ð»Ð¾ÐºÐ¾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913" y="1949205"/>
            <a:ext cx="2646048" cy="2378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9051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9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00570" y="176011"/>
            <a:ext cx="10328298" cy="644372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>
                <a:solidFill>
                  <a:srgbClr val="0070C0"/>
                </a:solidFill>
              </a:rPr>
              <a:t>Прочитаем текст.</a:t>
            </a:r>
          </a:p>
          <a:p>
            <a:pPr marL="0" indent="0" algn="ctr">
              <a:buNone/>
            </a:pPr>
            <a:r>
              <a:rPr lang="ru-RU" sz="2800" b="1" dirty="0">
                <a:solidFill>
                  <a:srgbClr val="0070C0"/>
                </a:solidFill>
              </a:rPr>
              <a:t>Инструкция (как сделать коллекцию листьев и плодов).</a:t>
            </a:r>
          </a:p>
          <a:p>
            <a:pPr marL="0" indent="0">
              <a:buNone/>
            </a:pPr>
            <a:r>
              <a:rPr lang="ru-RU" sz="2800" b="1" dirty="0"/>
              <a:t>Для того, чтобы сделать коллекцию, требуется выполнить такую работу:</a:t>
            </a:r>
          </a:p>
          <a:p>
            <a:pPr marL="0" indent="0">
              <a:buNone/>
            </a:pPr>
            <a:r>
              <a:rPr lang="ru-RU" sz="2800" b="1" dirty="0"/>
              <a:t>Сначала надо собрать в парке или в лесу листья и плоды деревьев.</a:t>
            </a:r>
          </a:p>
          <a:p>
            <a:pPr marL="0" indent="0">
              <a:buNone/>
            </a:pPr>
            <a:r>
              <a:rPr lang="ru-RU" sz="2800" b="1" dirty="0"/>
              <a:t>Потом надо высушить листья между газетами. Сушить листья нужно несколько дней.</a:t>
            </a:r>
          </a:p>
          <a:p>
            <a:pPr marL="0" indent="0">
              <a:buNone/>
            </a:pPr>
            <a:r>
              <a:rPr lang="ru-RU" sz="2800" b="1" dirty="0">
                <a:solidFill>
                  <a:srgbClr val="FF0000"/>
                </a:solidFill>
              </a:rPr>
              <a:t>После этого нужно оформить листы коллекции :</a:t>
            </a:r>
          </a:p>
          <a:p>
            <a:pPr marL="0" indent="0">
              <a:buNone/>
            </a:pPr>
            <a:r>
              <a:rPr lang="ru-RU" sz="2800" b="1" dirty="0"/>
              <a:t>нарисовать или попросить у учителя картинки деревья/деревьев и раскрасить, приклеить деревья,  прикрепить листья и плоды деревьев, подписать название деревьев и плодов.</a:t>
            </a:r>
          </a:p>
        </p:txBody>
      </p:sp>
    </p:spTree>
    <p:extLst>
      <p:ext uri="{BB962C8B-B14F-4D97-AF65-F5344CB8AC3E}">
        <p14:creationId xmlns:p14="http://schemas.microsoft.com/office/powerpoint/2010/main" val="1151162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00570" y="176011"/>
            <a:ext cx="10328298" cy="644372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>
                <a:solidFill>
                  <a:srgbClr val="0070C0"/>
                </a:solidFill>
              </a:rPr>
              <a:t>Домашнее задание:</a:t>
            </a:r>
          </a:p>
          <a:p>
            <a:pPr marL="0" indent="0" algn="ctr">
              <a:buNone/>
            </a:pPr>
            <a:r>
              <a:rPr lang="ru-RU" sz="2800" b="1" dirty="0">
                <a:solidFill>
                  <a:srgbClr val="0070C0"/>
                </a:solidFill>
              </a:rPr>
              <a:t>Составить план по инструкции.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1914613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2435" y="211986"/>
            <a:ext cx="10625070" cy="1280890"/>
          </a:xfrm>
        </p:spPr>
        <p:txBody>
          <a:bodyPr/>
          <a:lstStyle/>
          <a:p>
            <a:r>
              <a:rPr lang="ru-RU" b="1" dirty="0"/>
              <a:t>Коллекция – собрание предметов.</a:t>
            </a:r>
            <a:br>
              <a:rPr lang="ru-RU" b="1" dirty="0"/>
            </a:br>
            <a:r>
              <a:rPr lang="ru-RU" b="1" dirty="0"/>
              <a:t>Коллекционировать – собирать.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8287" y="1492876"/>
            <a:ext cx="11719217" cy="5255654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4000" dirty="0"/>
              <a:t>Прочитайте ещё раз тему урока.</a:t>
            </a:r>
          </a:p>
          <a:p>
            <a:pPr>
              <a:buFontTx/>
              <a:buChar char="-"/>
            </a:pPr>
            <a:r>
              <a:rPr lang="ru-RU" sz="4000" dirty="0"/>
              <a:t>Какую работу мы будем делать?</a:t>
            </a:r>
          </a:p>
          <a:p>
            <a:pPr>
              <a:buFontTx/>
              <a:buChar char="-"/>
            </a:pPr>
            <a:r>
              <a:rPr lang="ru-RU" sz="4000" dirty="0"/>
              <a:t>Мы будем делать коллекцию листьев и плодов.</a:t>
            </a:r>
          </a:p>
        </p:txBody>
      </p:sp>
    </p:spTree>
    <p:extLst>
      <p:ext uri="{BB962C8B-B14F-4D97-AF65-F5344CB8AC3E}">
        <p14:creationId xmlns:p14="http://schemas.microsoft.com/office/powerpoint/2010/main" val="1399442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0913" y="1"/>
            <a:ext cx="11526591" cy="67485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Какие деревья вы знаете?</a:t>
            </a:r>
          </a:p>
          <a:p>
            <a:pPr marL="0" indent="0">
              <a:buNone/>
            </a:pPr>
            <a:r>
              <a:rPr lang="ru-RU" sz="4000" dirty="0"/>
              <a:t>Назовите деревья.</a:t>
            </a:r>
          </a:p>
          <a:p>
            <a:pPr marL="0" indent="0">
              <a:buNone/>
            </a:pPr>
            <a:endParaRPr lang="ru-RU" sz="4000" dirty="0"/>
          </a:p>
        </p:txBody>
      </p:sp>
      <p:pic>
        <p:nvPicPr>
          <p:cNvPr id="2050" name="Picture 2" descr="ÐÐ°ÑÑÐ¸Ð½ÐºÐ¸ Ð¿Ð¾ Ð·Ð°Ð¿ÑÐ¾ÑÑ Ð´ÑÐ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913" y="1630563"/>
            <a:ext cx="7366760" cy="5027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639889" y="265402"/>
            <a:ext cx="32319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Это дуб.</a:t>
            </a:r>
          </a:p>
        </p:txBody>
      </p:sp>
      <p:pic>
        <p:nvPicPr>
          <p:cNvPr id="2052" name="Picture 4" descr="ÐÐ°ÑÑÐ¸Ð½ÐºÐ¸ Ð¿Ð¾ Ð·Ð°Ð¿ÑÐ¾ÑÑ Ð´ÑÐ± Ð»Ð¸ÑÑÑÑ Ð¸ Ð¿Ð»Ð¾Ð´Ñ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4491" y="1210992"/>
            <a:ext cx="4061952" cy="2475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ÐÐ°ÑÑÐ¸Ð½ÐºÐ¸ Ð¿Ð¾ Ð·Ð°Ð¿ÑÐ¾ÑÑ ÐºÐ»ÐµÐ½ Ð»Ð¸ÑÑÑÑ Ð¸ Ð¿Ð»Ð¾Ð´Ñ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8058" y="3790281"/>
            <a:ext cx="2854817" cy="2854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7907673" y="3686848"/>
            <a:ext cx="453502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Плод дуба – жёлудь.</a:t>
            </a:r>
          </a:p>
        </p:txBody>
      </p:sp>
    </p:spTree>
    <p:extLst>
      <p:ext uri="{BB962C8B-B14F-4D97-AF65-F5344CB8AC3E}">
        <p14:creationId xmlns:p14="http://schemas.microsoft.com/office/powerpoint/2010/main" val="2071313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0913" y="1"/>
            <a:ext cx="11526591" cy="67485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Какие деревья вы знаете?</a:t>
            </a:r>
          </a:p>
          <a:p>
            <a:pPr marL="0" indent="0">
              <a:buNone/>
            </a:pPr>
            <a:r>
              <a:rPr lang="ru-RU" sz="4000" dirty="0"/>
              <a:t>Назовите деревья.</a:t>
            </a:r>
          </a:p>
          <a:p>
            <a:pPr marL="0" indent="0">
              <a:buNone/>
            </a:pP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96520" y="1347228"/>
            <a:ext cx="44919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Это берёза.</a:t>
            </a:r>
          </a:p>
        </p:txBody>
      </p:sp>
      <p:pic>
        <p:nvPicPr>
          <p:cNvPr id="7170" name="Picture 2" descr="ÐÐ°ÑÑÐ¸Ð½ÐºÐ¸ Ð¿Ð¾ Ð·Ð°Ð¿ÑÐ¾ÑÑ Ð±ÐµÑÑÐ·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124" y="1531289"/>
            <a:ext cx="4867185" cy="516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ÐÐ°ÑÑÐ¸Ð½ÐºÐ¸ Ð¿Ð¾ Ð·Ð°Ð¿ÑÐ¾ÑÑ Ð±ÐµÑÑÐ·Ð° Ð»Ð¸ÑÑÑÑ Ð¸ Ð¿Ð»Ð¾Ð´Ñ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00"/>
          <a:stretch/>
        </p:blipFill>
        <p:spPr bwMode="auto">
          <a:xfrm>
            <a:off x="9427335" y="2341408"/>
            <a:ext cx="2540604" cy="391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ÐÐ°ÑÑÐ¸Ð½ÐºÐ¸ Ð¿Ð¾ Ð·Ð°Ð¿ÑÐ¾ÑÑ Ð»Ð¸Ð¿Ð° Ð»Ð¸ÑÑÑÑ Ð¸ Ð¿Ð»Ð¾Ð´Ñ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0090" y="1852010"/>
            <a:ext cx="4457700" cy="407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793629" y="2829905"/>
            <a:ext cx="3558988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Плод </a:t>
            </a:r>
          </a:p>
          <a:p>
            <a:pPr algn="ctr"/>
            <a:r>
              <a:rPr lang="ru-RU" sz="5400" b="1" cap="none" spc="0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берёзы – </a:t>
            </a:r>
          </a:p>
          <a:p>
            <a:pPr algn="ctr"/>
            <a:r>
              <a:rPr lang="ru-RU" sz="5400" b="1" cap="none" spc="0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орешек.</a:t>
            </a:r>
          </a:p>
        </p:txBody>
      </p:sp>
    </p:spTree>
    <p:extLst>
      <p:ext uri="{BB962C8B-B14F-4D97-AF65-F5344CB8AC3E}">
        <p14:creationId xmlns:p14="http://schemas.microsoft.com/office/powerpoint/2010/main" val="856739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5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0913" y="1"/>
            <a:ext cx="11526591" cy="67485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Какие деревья вы знаете?</a:t>
            </a:r>
          </a:p>
          <a:p>
            <a:pPr marL="0" indent="0">
              <a:buNone/>
            </a:pPr>
            <a:r>
              <a:rPr lang="ru-RU" sz="4000" dirty="0"/>
              <a:t>Назовите деревья.</a:t>
            </a:r>
          </a:p>
          <a:p>
            <a:pPr marL="0" indent="0">
              <a:buNone/>
            </a:pP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800497" y="1913898"/>
            <a:ext cx="35349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Это клён.</a:t>
            </a:r>
          </a:p>
        </p:txBody>
      </p:sp>
      <p:pic>
        <p:nvPicPr>
          <p:cNvPr id="5122" name="Picture 2" descr="ÐÐ°ÑÑÐ¸Ð½ÐºÐ¸ Ð¿Ð¾ Ð·Ð°Ð¿ÑÐ¾ÑÑ ÐºÐ»ÑÐ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0744" y="854156"/>
            <a:ext cx="4341120" cy="5782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139629" y="4787280"/>
            <a:ext cx="507959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Плод клёна – </a:t>
            </a:r>
          </a:p>
          <a:p>
            <a:pPr algn="ctr"/>
            <a:r>
              <a:rPr lang="ru-RU" sz="5400" b="1" cap="none" spc="0" dirty="0" err="1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двукрылатка</a:t>
            </a:r>
            <a:r>
              <a:rPr lang="ru-RU" sz="5400" b="1" cap="none" spc="0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</a:t>
            </a:r>
          </a:p>
        </p:txBody>
      </p:sp>
      <p:pic>
        <p:nvPicPr>
          <p:cNvPr id="7" name="Picture 6" descr="ÐÐ°ÑÑÐ¸Ð½ÐºÐ¸ Ð¿Ð¾ Ð·Ð°Ð¿ÑÐ¾ÑÑ ÐºÐ»ÐµÐ½ Ð»Ð¸ÑÑÑÑ Ð¸ Ð¿Ð»Ð¾Ð´Ñ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812" y="3837951"/>
            <a:ext cx="2854817" cy="2854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ÐÐ°ÑÑÐ¸Ð½ÐºÐ¸ Ð¿Ð¾ Ð·Ð°Ð¿ÑÐ¾ÑÑ ÑÐ¾ÑÐ½Ð° Ð»Ð¸ÑÑÑÑ Ð¸ Ð¿Ð»Ð¾Ð´Ñ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35" y="1382063"/>
            <a:ext cx="5120269" cy="2400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0122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0913" y="1"/>
            <a:ext cx="11526591" cy="67485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Какие деревья вы знаете?</a:t>
            </a:r>
          </a:p>
          <a:p>
            <a:pPr marL="0" indent="0">
              <a:buNone/>
            </a:pPr>
            <a:r>
              <a:rPr lang="ru-RU" sz="4000" dirty="0"/>
              <a:t>Назовите деревья.</a:t>
            </a:r>
          </a:p>
          <a:p>
            <a:pPr marL="0" indent="0">
              <a:buNone/>
            </a:pP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366715" y="686530"/>
            <a:ext cx="35910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Это липа.</a:t>
            </a:r>
          </a:p>
        </p:txBody>
      </p:sp>
      <p:pic>
        <p:nvPicPr>
          <p:cNvPr id="4098" name="Picture 2" descr="ÐÐ°ÑÑÐ¸Ð½ÐºÐ¸ Ð¿Ð¾ Ð·Ð°Ð¿ÑÐ¾ÑÑ Ð»Ð¸Ð¿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913" y="1609860"/>
            <a:ext cx="6825802" cy="5119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ÐÐ°ÑÑÐ¸Ð½ÐºÐ¸ Ð¿Ð¾ Ð·Ð°Ð¿ÑÐ¾ÑÑ Ð»Ð¸Ð¿Ð° Ð»Ð¸ÑÑÑÑ Ð¸ Ð¿Ð»Ð¾Ð´Ñ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2204" y="3756413"/>
            <a:ext cx="3637102" cy="3326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ÐÐ°ÑÑÐ¸Ð½ÐºÐ¸ Ð¿Ð¾ Ð·Ð°Ð¿ÑÐ¾ÑÑ ÑÑÐ±Ð¸Ð½Ð° Ð»Ð¸ÑÑÑÑ Ð¸ Ð¿Ð»Ð¾Ð´Ñ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1492" y="1492512"/>
            <a:ext cx="3438525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7624294" y="1241365"/>
            <a:ext cx="430243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Плод липы – </a:t>
            </a:r>
          </a:p>
          <a:p>
            <a:pPr algn="ctr"/>
            <a:r>
              <a:rPr lang="ru-RU" sz="5400" b="1" cap="none" spc="0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орешек.</a:t>
            </a:r>
          </a:p>
        </p:txBody>
      </p:sp>
    </p:spTree>
    <p:extLst>
      <p:ext uri="{BB962C8B-B14F-4D97-AF65-F5344CB8AC3E}">
        <p14:creationId xmlns:p14="http://schemas.microsoft.com/office/powerpoint/2010/main" val="3878029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0913" y="1"/>
            <a:ext cx="11526591" cy="67485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Какие деревья вы знаете?</a:t>
            </a:r>
          </a:p>
          <a:p>
            <a:pPr marL="0" indent="0">
              <a:buNone/>
            </a:pPr>
            <a:r>
              <a:rPr lang="ru-RU" sz="4000" dirty="0"/>
              <a:t>Назовите деревья.</a:t>
            </a:r>
          </a:p>
          <a:p>
            <a:pPr marL="0" indent="0">
              <a:buNone/>
            </a:pP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007070" y="834405"/>
            <a:ext cx="41312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Это сосна.</a:t>
            </a:r>
          </a:p>
        </p:txBody>
      </p:sp>
      <p:pic>
        <p:nvPicPr>
          <p:cNvPr id="3074" name="Picture 2" descr="ÐÐ°ÑÑÐ¸Ð½ÐºÐ¸ Ð¿Ð¾ Ð·Ð°Ð¿ÑÐ¾ÑÑ ÑÐ¾ÑÐ½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248" y="1728873"/>
            <a:ext cx="3695209" cy="5019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ÐÐ°ÑÑÐ¸Ð½ÐºÐ¸ Ð¿Ð¾ Ð·Ð°Ð¿ÑÐ¾ÑÑ ÑÐ¾ÑÐ½Ð° Ð»Ð¸ÑÑÑÑ Ð¸ Ð¿Ð»Ð¾Ð´Ñ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8061" y="4238702"/>
            <a:ext cx="5120269" cy="2400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ÐÐ°ÑÑÐ¸Ð½ÐºÐ¸ Ð¿Ð¾ Ð·Ð°Ð¿ÑÐ¾ÑÑ ÑÐ¾Ð¿Ð¾Ð»Ñ Ð»Ð¸ÑÑÑÑ Ð¸ Ð¿Ð»Ð¾Ð´Ñ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519" y="1793218"/>
            <a:ext cx="2735351" cy="241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7456868" y="1492512"/>
            <a:ext cx="430243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Плод сосны – </a:t>
            </a:r>
          </a:p>
          <a:p>
            <a:pPr algn="ctr"/>
            <a:r>
              <a:rPr lang="ru-RU" sz="5400" b="1" cap="none" spc="0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шишка.</a:t>
            </a:r>
          </a:p>
        </p:txBody>
      </p:sp>
    </p:spTree>
    <p:extLst>
      <p:ext uri="{BB962C8B-B14F-4D97-AF65-F5344CB8AC3E}">
        <p14:creationId xmlns:p14="http://schemas.microsoft.com/office/powerpoint/2010/main" val="3672664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0913" y="1"/>
            <a:ext cx="11526591" cy="67485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Какие деревья вы знаете?</a:t>
            </a:r>
          </a:p>
          <a:p>
            <a:pPr marL="0" indent="0">
              <a:buNone/>
            </a:pPr>
            <a:r>
              <a:rPr lang="ru-RU" sz="4000" dirty="0"/>
              <a:t>Назовите деревья.</a:t>
            </a:r>
          </a:p>
          <a:p>
            <a:pPr marL="0" indent="0">
              <a:buNone/>
            </a:pP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454273" y="622244"/>
            <a:ext cx="45143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Это рябина.</a:t>
            </a:r>
          </a:p>
        </p:txBody>
      </p:sp>
      <p:pic>
        <p:nvPicPr>
          <p:cNvPr id="8194" name="Picture 2" descr="ÐÐ°ÑÑÐ¸Ð½ÐºÐ¸ Ð¿Ð¾ Ð·Ð°Ð¿ÑÐ¾ÑÑ ÑÑÐ±Ð¸Ð½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636" y="2652203"/>
            <a:ext cx="6451288" cy="388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ÐÐ°ÑÑÐ¸Ð½ÐºÐ¸ Ð¿Ð¾ Ð·Ð°Ð¿ÑÐ¾ÑÑ ÑÑÐ±Ð¸Ð½Ð° Ð»Ð¸ÑÑÑÑ Ð¸ Ð¿Ð»Ð¾Ð´Ñ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4819" y="1765802"/>
            <a:ext cx="3438525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ÐÐ°ÑÑÐ¸Ð½ÐºÐ¸ Ð¿Ð¾ Ð·Ð°Ð¿ÑÐ¾ÑÑ ÐºÐ°ÑÑÐ°Ð½ Ð»Ð¸ÑÑÑÑ Ð¸ Ð¿Ð»Ð¾Ð´Ñ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4451" y="4213516"/>
            <a:ext cx="3377017" cy="2535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6304208" y="4222651"/>
            <a:ext cx="625913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Плод рябины – </a:t>
            </a:r>
          </a:p>
          <a:p>
            <a:pPr algn="ctr"/>
            <a:r>
              <a:rPr lang="ru-RU" sz="5400" b="1" cap="none" spc="0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красная ягода.</a:t>
            </a:r>
          </a:p>
        </p:txBody>
      </p:sp>
    </p:spTree>
    <p:extLst>
      <p:ext uri="{BB962C8B-B14F-4D97-AF65-F5344CB8AC3E}">
        <p14:creationId xmlns:p14="http://schemas.microsoft.com/office/powerpoint/2010/main" val="758478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0913" y="1"/>
            <a:ext cx="11526591" cy="67485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Какие деревья вы знаете?</a:t>
            </a:r>
          </a:p>
          <a:p>
            <a:pPr marL="0" indent="0">
              <a:buNone/>
            </a:pPr>
            <a:r>
              <a:rPr lang="ru-RU" sz="4000" dirty="0"/>
              <a:t>Назовите деревья.</a:t>
            </a:r>
          </a:p>
          <a:p>
            <a:pPr marL="0" indent="0">
              <a:buNone/>
            </a:pP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304208" y="1010031"/>
            <a:ext cx="43300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Это тополь.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381" y="1790766"/>
            <a:ext cx="4802143" cy="4802143"/>
          </a:xfrm>
          <a:prstGeom prst="rect">
            <a:avLst/>
          </a:prstGeom>
        </p:spPr>
      </p:pic>
      <p:pic>
        <p:nvPicPr>
          <p:cNvPr id="8" name="Picture 4" descr="ÐÐ°ÑÑÐ¸Ð½ÐºÐ¸ Ð¿Ð¾ Ð·Ð°Ð¿ÑÐ¾ÑÑ ÑÐ¾Ð¿Ð¾Ð»Ñ Ð»Ð¸ÑÑÑÑ Ð¸ Ð¿Ð»Ð¾Ð´Ñ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3428" y="3721994"/>
            <a:ext cx="3258488" cy="2870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ÐÐ°ÑÑÐ¸Ð½ÐºÐ¸ Ð¿Ð¾ Ð·Ð°Ð¿ÑÐ¾ÑÑ Ð¸Ð²Ð° Ð»Ð¸ÑÑÑÑ Ð¸ Ð¿Ð»Ð¾Ð´Ñ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872" y="1790766"/>
            <a:ext cx="2897144" cy="2897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5742784" y="1949449"/>
            <a:ext cx="625913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Плод тополя – </a:t>
            </a:r>
          </a:p>
          <a:p>
            <a:pPr algn="ctr"/>
            <a:r>
              <a:rPr lang="ru-RU" sz="5400" b="1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коробочка</a:t>
            </a:r>
            <a:r>
              <a:rPr lang="ru-RU" sz="5400" b="1" cap="none" spc="0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28243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2C333A"/>
      </a:dk2>
      <a:lt2>
        <a:srgbClr val="D6ECED"/>
      </a:lt2>
      <a:accent1>
        <a:srgbClr val="DE32DE"/>
      </a:accent1>
      <a:accent2>
        <a:srgbClr val="F42B8A"/>
      </a:accent2>
      <a:accent3>
        <a:srgbClr val="349FE7"/>
      </a:accent3>
      <a:accent4>
        <a:srgbClr val="565FF8"/>
      </a:accent4>
      <a:accent5>
        <a:srgbClr val="876BE7"/>
      </a:accent5>
      <a:accent6>
        <a:srgbClr val="F268C2"/>
      </a:accent6>
      <a:hlink>
        <a:srgbClr val="F55CF9"/>
      </a:hlink>
      <a:folHlink>
        <a:srgbClr val="E8A0EE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F20B7C8E-B819-43F3-AAF9-EE50B1A8363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117</TotalTime>
  <Words>300</Words>
  <Application>Microsoft Office PowerPoint</Application>
  <PresentationFormat>Широкоэкранный</PresentationFormat>
  <Paragraphs>66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Century Gothic</vt:lpstr>
      <vt:lpstr>Wingdings 3</vt:lpstr>
      <vt:lpstr>Легкий дым</vt:lpstr>
      <vt:lpstr>Коллекция листьев и плодов.</vt:lpstr>
      <vt:lpstr>Коллекция – собрание предметов. Коллекционировать – собирать.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Коллекция листьев и плодов.</dc:title>
  <dc:creator>Лиза</dc:creator>
  <cp:lastModifiedBy>elizaveta.ryzhanova@gmail.com</cp:lastModifiedBy>
  <cp:revision>11</cp:revision>
  <dcterms:created xsi:type="dcterms:W3CDTF">2019-09-21T14:24:33Z</dcterms:created>
  <dcterms:modified xsi:type="dcterms:W3CDTF">2022-05-01T19:34:14Z</dcterms:modified>
</cp:coreProperties>
</file>