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8" r:id="rId2"/>
    <p:sldId id="280" r:id="rId3"/>
    <p:sldId id="281" r:id="rId4"/>
    <p:sldId id="256" r:id="rId5"/>
    <p:sldId id="283" r:id="rId6"/>
    <p:sldId id="284" r:id="rId7"/>
    <p:sldId id="285" r:id="rId8"/>
    <p:sldId id="286" r:id="rId9"/>
    <p:sldId id="268" r:id="rId10"/>
    <p:sldId id="269" r:id="rId11"/>
    <p:sldId id="287" r:id="rId12"/>
    <p:sldId id="288" r:id="rId13"/>
    <p:sldId id="292" r:id="rId14"/>
    <p:sldId id="290" r:id="rId15"/>
    <p:sldId id="289" r:id="rId16"/>
    <p:sldId id="291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82" d="100"/>
          <a:sy n="82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B2B8B-96C3-460B-8835-AFEFBEBCC5A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741BE-8F63-43E0-B7B8-FD481F556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741BE-8F63-43E0-B7B8-FD481F5560E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9D304-7E5F-4A05-95EB-F3449EF54FF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4B019-1186-46DE-BAA6-19CCBD3D5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3624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836712"/>
            <a:ext cx="6264696" cy="561662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Каждый год приходит к нам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Славный праздник ……… !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Праздник света и добра 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Arial Black" pitchFamily="34" charset="0"/>
              </a:rPr>
              <a:t>Постучался к нам.</a:t>
            </a:r>
            <a:endParaRPr lang="ru-RU" sz="4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 descr="Картинки по запросу &quot;рисунок солнц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152650" cy="212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dirty="0" smtClean="0"/>
              <a:t>	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Литературные приёмы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/>
            <a:r>
              <a:rPr lang="ru-RU" sz="3600" b="1" dirty="0" smtClean="0">
                <a:solidFill>
                  <a:srgbClr val="002060"/>
                </a:solidFill>
              </a:rPr>
              <a:t>Сравнение</a:t>
            </a:r>
          </a:p>
          <a:p>
            <a:pPr eaLnBrk="1" hangingPunct="1"/>
            <a:r>
              <a:rPr lang="ru-RU" sz="3600" b="1" dirty="0" smtClean="0">
                <a:solidFill>
                  <a:srgbClr val="002060"/>
                </a:solidFill>
              </a:rPr>
              <a:t>Описание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sz="3600" b="1" dirty="0" smtClean="0">
                <a:solidFill>
                  <a:srgbClr val="002060"/>
                </a:solidFill>
              </a:rPr>
              <a:t>Метафора </a:t>
            </a:r>
          </a:p>
        </p:txBody>
      </p:sp>
      <p:pic>
        <p:nvPicPr>
          <p:cNvPr id="5122" name="Picture 2" descr="http://kids.wosir.ua/upload/images/1276159918e5b18ffece4100ef734e824349801ab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2481064" cy="35355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68952" cy="576064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работы в группах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/>
              <a:t>-Активность всех членов группы</a:t>
            </a:r>
            <a:br>
              <a:rPr lang="ru-RU" b="1" dirty="0" smtClean="0"/>
            </a:br>
            <a:r>
              <a:rPr lang="ru-RU" b="1" dirty="0" smtClean="0"/>
              <a:t>-Выслушивание точки зрения каждого</a:t>
            </a:r>
            <a:br>
              <a:rPr lang="ru-RU" b="1" dirty="0" smtClean="0"/>
            </a:br>
            <a:r>
              <a:rPr lang="ru-RU" b="1" dirty="0" smtClean="0"/>
              <a:t>-Взаимоуважение</a:t>
            </a:r>
            <a:br>
              <a:rPr lang="ru-RU" b="1" dirty="0" smtClean="0"/>
            </a:br>
            <a:r>
              <a:rPr lang="ru-RU" b="1" dirty="0" smtClean="0"/>
              <a:t>-Правило «СТОП»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Картинки по запросу &quot;фишбоун пример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1802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640960" cy="410445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Итог урока.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b="1" dirty="0" smtClean="0"/>
              <a:t>С </a:t>
            </a:r>
            <a:r>
              <a:rPr lang="ru-RU" b="1" dirty="0" smtClean="0"/>
              <a:t>каким произведением познакомились? Кто автор?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- Можем ли мы сравнить поведение птицы с поведением человека?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b="1" dirty="0" smtClean="0"/>
              <a:t>-«Чему </a:t>
            </a:r>
            <a:r>
              <a:rPr lang="ru-RU" b="1" dirty="0" smtClean="0"/>
              <a:t>учит нас это произведение?»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933056"/>
            <a:ext cx="8229600" cy="2193107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buFontTx/>
              <a:buNone/>
            </a:pPr>
            <a:r>
              <a:rPr lang="ru-RU" dirty="0" smtClean="0"/>
              <a:t>	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«Я, друзья мои, говорю о природе, сам же, о человеке только и думаю»</a:t>
            </a:r>
          </a:p>
          <a:p>
            <a:pPr algn="r" eaLnBrk="1" hangingPunct="1"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М.Пришвин. </a:t>
            </a:r>
          </a:p>
        </p:txBody>
      </p:sp>
      <p:pic>
        <p:nvPicPr>
          <p:cNvPr id="3" name="Рисунок 2" descr="1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260648"/>
            <a:ext cx="2667000" cy="3609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3528392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38914" name="Picture 2" descr="Картинки по запросу &quot;рефлексия на уроке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885698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Составит </a:t>
            </a:r>
            <a:r>
              <a:rPr lang="ru-RU" dirty="0" err="1" smtClean="0"/>
              <a:t>синквейн</a:t>
            </a:r>
            <a:r>
              <a:rPr lang="ru-RU" dirty="0" smtClean="0"/>
              <a:t>  Вьюшке и Выскочке.</a:t>
            </a:r>
            <a:br>
              <a:rPr lang="ru-RU" dirty="0" smtClean="0"/>
            </a:br>
            <a:r>
              <a:rPr lang="ru-RU" dirty="0" smtClean="0"/>
              <a:t>2. Найти пословицу, которая показывает главную мысль рассказа.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3" y="3501008"/>
            <a:ext cx="6336703" cy="21602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perspectiveContrastingRightFacing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rPr>
              <a:t>Спасибо за работу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latin typeface="Segoe Script"/>
            </a:endParaRPr>
          </a:p>
        </p:txBody>
      </p:sp>
      <p:pic>
        <p:nvPicPr>
          <p:cNvPr id="3789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43808" y="2348880"/>
            <a:ext cx="3024336" cy="2467603"/>
          </a:xfrm>
        </p:spPr>
      </p:pic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764704"/>
            <a:ext cx="2953022" cy="226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5364163" y="3789363"/>
            <a:ext cx="2522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Саламат</a:t>
            </a:r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395288" y="3951288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Молочный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chemeClr val="bg1"/>
                </a:solidFill>
              </a:rPr>
              <a:t>кефир</a:t>
            </a:r>
          </a:p>
        </p:txBody>
      </p:sp>
      <p:sp>
        <p:nvSpPr>
          <p:cNvPr id="37895" name="Text Box 9"/>
          <p:cNvSpPr txBox="1">
            <a:spLocks noChangeArrowheads="1"/>
          </p:cNvSpPr>
          <p:nvPr/>
        </p:nvSpPr>
        <p:spPr bwMode="auto">
          <a:xfrm>
            <a:off x="755650" y="611187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Топленое масло</a:t>
            </a:r>
          </a:p>
        </p:txBody>
      </p:sp>
      <p:pic>
        <p:nvPicPr>
          <p:cNvPr id="3789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645024"/>
            <a:ext cx="3078480" cy="197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7" name="Text Box 11"/>
          <p:cNvSpPr txBox="1">
            <a:spLocks noChangeArrowheads="1"/>
          </p:cNvSpPr>
          <p:nvPr/>
        </p:nvSpPr>
        <p:spPr bwMode="auto">
          <a:xfrm>
            <a:off x="6208713" y="6111875"/>
            <a:ext cx="147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Сметана</a:t>
            </a:r>
          </a:p>
        </p:txBody>
      </p:sp>
      <p:pic>
        <p:nvPicPr>
          <p:cNvPr id="11" name="Picture 5" descr="i?id=358213905-01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88641"/>
            <a:ext cx="2448272" cy="311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http://img-fotki.yandex.ru/get/4011/lgp3.0/0_7e599_99a9f2e7_X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269420"/>
            <a:ext cx="3384376" cy="2382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04864"/>
            <a:ext cx="8712968" cy="24482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«Рыбе – вода, птице – воздух, зверям – лес, степи, горы. А человеку нужна Родина. И охранять природу – значит охранять Родину». </a:t>
            </a:r>
            <a:endParaRPr lang="ru-RU" b="1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1872208" cy="1860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0"/>
            <a:ext cx="1728192" cy="1872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0"/>
            <a:ext cx="1800200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0"/>
            <a:ext cx="1728192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5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0"/>
            <a:ext cx="1819275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5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51720" y="4985792"/>
            <a:ext cx="4762500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755576" y="2708920"/>
            <a:ext cx="100811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347864" y="2780928"/>
            <a:ext cx="122413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660232" y="2780928"/>
            <a:ext cx="151216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44008" y="3861048"/>
            <a:ext cx="165618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11560" y="3861048"/>
            <a:ext cx="151216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11560" y="4437112"/>
            <a:ext cx="1800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1331640" y="2060848"/>
            <a:ext cx="216024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7164288" y="2132856"/>
            <a:ext cx="144016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1043608" y="3284984"/>
            <a:ext cx="144016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995936" y="2132856"/>
            <a:ext cx="144016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1979712" y="3861048"/>
            <a:ext cx="144016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5652120" y="3284984"/>
            <a:ext cx="144016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booksite.ru/fulltext/1/001/009/001/2265844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944216" cy="2016224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7744" y="260648"/>
            <a:ext cx="6480720" cy="6336704"/>
          </a:xfrm>
        </p:spPr>
        <p:txBody>
          <a:bodyPr>
            <a:normAutofit fontScale="85000" lnSpcReduction="2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Михаил Михайлович Пришвин прожил долгую насыщенную событиями жизнь. Родом он из обедневшей купеческой семьи, проживавшей в Орловской области. Он получил хорошее образование. Работал агрономом, сельским учителем, библиотекарем. Писать начал в 30 лет. Пришвин был влюблен в природу своей родины: в ее красоту, в леса, поля, реки, горы. Все произведения писателя проникнуты большой любовью к природе.  </a:t>
            </a:r>
          </a:p>
          <a:p>
            <a:endParaRPr lang="ru-RU" dirty="0"/>
          </a:p>
        </p:txBody>
      </p:sp>
      <p:pic>
        <p:nvPicPr>
          <p:cNvPr id="6" name="Рисунок 1" descr="Картинки по запросу &quot;выскочка рассказ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3" y="3573016"/>
            <a:ext cx="201622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712968" cy="1800199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Михаил  Михайлович Пришвин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«Выскочка»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496944" cy="46085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1.Познакомиться с новым произведение?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2.Читать и понимать прочитанное.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3.Анализировать произведение.</a:t>
            </a:r>
          </a:p>
          <a:p>
            <a:pPr algn="l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4.Высказывать и доказывать собственное мнение.  Ориентироваться в тексте.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5.Уметь работать в группе.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Давать оценку своей работе.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568952" cy="223224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Выскочка</a:t>
            </a:r>
            <a:r>
              <a:rPr lang="ru-RU" sz="4000" b="1" i="1" dirty="0" smtClean="0"/>
              <a:t>- человек, который стремится показать себя лучше, чем он есть на самом деле, и что он лучше других.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068960"/>
            <a:ext cx="8712968" cy="3384376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Толковый словарь С. И. Ожегова</a:t>
            </a:r>
          </a:p>
          <a:p>
            <a:r>
              <a:rPr lang="ru-RU" sz="3900" b="1" dirty="0" smtClean="0">
                <a:solidFill>
                  <a:srgbClr val="C00000"/>
                </a:solidFill>
              </a:rPr>
              <a:t>Выскочка</a:t>
            </a:r>
            <a:r>
              <a:rPr lang="ru-RU" sz="3900" b="1" dirty="0" smtClean="0">
                <a:solidFill>
                  <a:schemeClr val="tx1"/>
                </a:solidFill>
              </a:rPr>
              <a:t> – это человек, который выдвинулся(отличился, стал заметным, известным) слишком быстро или занял видное общественное положение не по заслугам.</a:t>
            </a:r>
            <a:endParaRPr lang="ru-RU" sz="35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Рисунок 1" descr="Картинки по запросу &quot;картина река Бия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2736304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2" descr="Картинки по запросу &quot;картина сторож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0"/>
            <a:ext cx="288032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6" descr="Картинки по запросу &quot;рисунок косточка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9664" y="0"/>
            <a:ext cx="30243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7" descr="Картинки по запросу &quot;рисунок подарок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124744"/>
            <a:ext cx="108012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8" descr="Картинки по запросу &quot;эмоции смайлики рисунки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420888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9" descr="Картинки по запросу &quot;сороки рисунок&quot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581128"/>
            <a:ext cx="2987824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11" descr="Картинки по запросу &quot;рисунок сорока для детей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4581128"/>
            <a:ext cx="2592288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Рисунок 1" descr="Картинки по запросу &quot;выскочка рассказ&quot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653136"/>
            <a:ext cx="295232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Рисунок 1" descr="Картинки по запросу &quot;сорока без хвоста Выскочка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2348880"/>
            <a:ext cx="27363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220072" y="1700808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2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88640"/>
            <a:ext cx="216024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Река</a:t>
            </a:r>
            <a:r>
              <a:rPr lang="ru-RU" sz="2400" dirty="0" smtClean="0"/>
              <a:t> </a:t>
            </a:r>
            <a:r>
              <a:rPr lang="ru-RU" sz="2400" b="1" dirty="0" smtClean="0"/>
              <a:t>Бия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67744" y="1628800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1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1760" y="6273225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7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0072" y="6093296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6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60432" y="6093296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5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16416" y="3789040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4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16416" y="1556792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3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1760" y="3861048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8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2062" name="Picture 14" descr="Картинки по запросу &quot;осуждение рисунок&quot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31840" y="2348880"/>
            <a:ext cx="3024336" cy="2160239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5508104" y="3789040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9</a:t>
            </a:r>
            <a:endParaRPr lang="ru-RU" sz="4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72200" y="2564904"/>
            <a:ext cx="24482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Тревога, Бдительность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до чтения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1.Кто же герои рассказа?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2. О чем говорит заглавие?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Определить, какой это рассказ: художественный или документальный?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Полено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</a:rPr>
              <a:t>кусок распиленного бревна для растопки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/>
              <a:t>Выводок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</a:rPr>
              <a:t>птенцы или детёныши млекопитающих</a:t>
            </a:r>
          </a:p>
          <a:p>
            <a:pPr>
              <a:buNone/>
            </a:pPr>
            <a:r>
              <a:rPr lang="ru-RU" sz="2800" b="1" dirty="0" smtClean="0"/>
              <a:t>Сородичи</a:t>
            </a:r>
            <a:r>
              <a:rPr lang="ru-RU" sz="2800" b="1" dirty="0" smtClean="0">
                <a:solidFill>
                  <a:srgbClr val="002060"/>
                </a:solidFill>
              </a:rPr>
              <a:t>- родственники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/>
              <a:t>Улучила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нашла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подходящее время.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b="1" dirty="0" smtClean="0"/>
              <a:t>Поскакала </a:t>
            </a:r>
            <a:r>
              <a:rPr lang="ru-RU" sz="2800" b="1" dirty="0" err="1" smtClean="0"/>
              <a:t>дуром</a:t>
            </a:r>
            <a:r>
              <a:rPr lang="ru-RU" sz="2800" b="1" dirty="0" smtClean="0"/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не по порядку, как попало, не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думая.</a:t>
            </a:r>
          </a:p>
          <a:p>
            <a:pPr>
              <a:buNone/>
            </a:pPr>
            <a:r>
              <a:rPr lang="ru-RU" b="1" dirty="0" smtClean="0"/>
              <a:t>С </a:t>
            </a:r>
            <a:r>
              <a:rPr lang="ru-RU" b="1" dirty="0" smtClean="0"/>
              <a:t>заскоком и с пыльцой в голове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не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умная, 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глуповатая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ctr">
              <a:buNone/>
            </a:pPr>
            <a:r>
              <a:rPr lang="ru-RU" b="1" dirty="0" smtClean="0"/>
              <a:t>Синонимы</a:t>
            </a:r>
          </a:p>
          <a:p>
            <a:pPr>
              <a:buNone/>
            </a:pPr>
            <a:r>
              <a:rPr lang="ru-RU" b="1" dirty="0" smtClean="0"/>
              <a:t>Срам-</a:t>
            </a:r>
            <a:r>
              <a:rPr lang="ru-RU" b="1" dirty="0" smtClean="0">
                <a:solidFill>
                  <a:srgbClr val="002060"/>
                </a:solidFill>
              </a:rPr>
              <a:t>стыд, позор</a:t>
            </a:r>
          </a:p>
          <a:p>
            <a:pPr>
              <a:buNone/>
            </a:pPr>
            <a:r>
              <a:rPr lang="ru-RU" b="1" dirty="0" smtClean="0"/>
              <a:t>Бдительность- </a:t>
            </a:r>
            <a:r>
              <a:rPr lang="ru-RU" b="1" dirty="0" smtClean="0">
                <a:solidFill>
                  <a:srgbClr val="002060"/>
                </a:solidFill>
              </a:rPr>
              <a:t>зоркость, настороженность</a:t>
            </a:r>
          </a:p>
          <a:p>
            <a:pPr>
              <a:buNone/>
            </a:pPr>
            <a:r>
              <a:rPr lang="ru-RU" b="1" dirty="0" smtClean="0"/>
              <a:t>Радужный- </a:t>
            </a:r>
            <a:r>
              <a:rPr lang="ru-RU" b="1" dirty="0" smtClean="0">
                <a:solidFill>
                  <a:srgbClr val="002060"/>
                </a:solidFill>
              </a:rPr>
              <a:t>разноцветный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0"/>
            <a:ext cx="634096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relaxedInset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</a:rPr>
              <a:t>Словарная работа</a:t>
            </a:r>
            <a:endParaRPr lang="ru-RU" sz="4400" b="1" cap="all" spc="0" dirty="0">
              <a:ln/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329</Words>
  <Application>Microsoft Office PowerPoint</Application>
  <PresentationFormat>Экран (4:3)</PresentationFormat>
  <Paragraphs>60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Тема урока:  Михаил  Михайлович Пришвин «Выскочка»</vt:lpstr>
      <vt:lpstr>Выскочка- человек, который стремится показать себя лучше, чем он есть на самом деле, и что он лучше других. </vt:lpstr>
      <vt:lpstr>Слайд 7</vt:lpstr>
      <vt:lpstr>Задание до чтения</vt:lpstr>
      <vt:lpstr>Слайд 9</vt:lpstr>
      <vt:lpstr>Слайд 10</vt:lpstr>
      <vt:lpstr>Правила работы в группах -Активность всех членов группы -Выслушивание точки зрения каждого -Взаимоуважение -Правило «СТОП»  </vt:lpstr>
      <vt:lpstr>Слайд 12</vt:lpstr>
      <vt:lpstr>Итог урока. -С каким произведением познакомились? Кто автор?  - Можем ли мы сравнить поведение птицы с поведением человека?  -«Чему учит нас это произведение?» </vt:lpstr>
      <vt:lpstr>Слайд 14</vt:lpstr>
      <vt:lpstr>Слайд 15</vt:lpstr>
      <vt:lpstr>Домашнее задание 1. Составит синквейн  Вьюшке и Выскочке. 2. Найти пословицу, которая показывает главную мысль рассказа.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Максимова</dc:creator>
  <cp:lastModifiedBy>User</cp:lastModifiedBy>
  <cp:revision>60</cp:revision>
  <dcterms:created xsi:type="dcterms:W3CDTF">2013-03-12T16:48:48Z</dcterms:created>
  <dcterms:modified xsi:type="dcterms:W3CDTF">2020-03-03T20:48:42Z</dcterms:modified>
</cp:coreProperties>
</file>