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7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C7595-3211-4D8A-AEDD-2466CD86068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0807-AAFE-49C1-9F6A-7B5FF438BC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653792_20-p-fon-dlya-prezentatsii-bereza-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95" y="928662"/>
            <a:ext cx="5286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«Маленькие патриоты»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94" y="2000232"/>
            <a:ext cx="52864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«Любовь к родному краю, родной культуре, родной речи начинается с малого- с любви к своей семье, к своему жилищу, к своему детскому саду. Постепенно расширяясь, эта любовь переходит в любовь к родной стране, к её истории, прошлому и настоящему, ко всему человечеству». (Д. С. Лихачёв)</a:t>
            </a:r>
          </a:p>
        </p:txBody>
      </p:sp>
      <p:pic>
        <p:nvPicPr>
          <p:cNvPr id="8" name="Рисунок 7" descr="P_20211206_111642.jpg"/>
          <p:cNvPicPr>
            <a:picLocks noChangeAspect="1"/>
          </p:cNvPicPr>
          <p:nvPr/>
        </p:nvPicPr>
        <p:blipFill>
          <a:blip r:embed="rId3" cstate="print"/>
          <a:srcRect l="2041" t="7463" r="2040" b="7463"/>
          <a:stretch>
            <a:fillRect/>
          </a:stretch>
        </p:blipFill>
        <p:spPr>
          <a:xfrm>
            <a:off x="1785926" y="4357686"/>
            <a:ext cx="3357586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3653792_20-p-fon-dlya-prezentatsii-bereza-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5" name="TextBox 4"/>
          <p:cNvSpPr txBox="1"/>
          <p:nvPr/>
        </p:nvSpPr>
        <p:spPr>
          <a:xfrm>
            <a:off x="785794" y="1857356"/>
            <a:ext cx="53578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Обращайте внимание ребенка на красоту родного села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Тыгиш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прогулки расскажите, что находится на вашей улице, поговорите о значении каждого объекта.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Посетите с ребенком памятные места нашего села: обелиск воинам – землякам, павшим за свободу Родины, Аллею Памяти.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Дайте детям представление о работе почты, магазина, библиотеки и т. д. Понаблюдайте за работой сотрудников этих учреждений, отметьте ценность их труда.</a:t>
            </a:r>
          </a:p>
          <a:p>
            <a:pPr lvl="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94" y="5143504"/>
            <a:ext cx="5286412" cy="348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с детьми участвуйте в благоустройстве своего двора.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ребенка правильно оценивать свои поступки и поступки других людей.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Поощряйте ребенка за стремление поддерживать порядок, примерное поведение  в общественных местах.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вы хотите вырастить  ребенка патриотом, никогда не говорите плохо о стране, в которой живете.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14422" y="928662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3653792_20-p-fon-dlya-prezentatsii-bereza-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5" name="TextBox 4"/>
          <p:cNvSpPr txBox="1"/>
          <p:nvPr/>
        </p:nvSpPr>
        <p:spPr>
          <a:xfrm>
            <a:off x="857232" y="1571604"/>
            <a:ext cx="52149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Читайте детям книги о родине, ее героях, о традициях, культуре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народа, о друзьях, семье, родной природе: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К. Ушинский « Наше Отечество», «Петушок с                                            семьей».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М. Пришвин «Моя Родина».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Т. Бокова «Родина».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П. Воронько «Лучше нет родного края».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З. Александрова «Родина».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Суриков «Вот моя деревня».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Плещеев «Сельская песенка».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Е. Благинина «Вот какая мама».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Аким «Мама».</a:t>
            </a:r>
          </a:p>
          <a:p>
            <a:pPr lvl="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Михалков «Песенка друзей».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И, конечно, не забывайте читать или рассказывать детям наши родные, любимые русские народные сказки,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песенки, приговорки.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8" y="92866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Советуем прочитать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читае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306" y="6357950"/>
            <a:ext cx="1576746" cy="21498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319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2022-04-20T17:04:18Z</dcterms:created>
  <dcterms:modified xsi:type="dcterms:W3CDTF">2022-05-03T10:36:57Z</dcterms:modified>
</cp:coreProperties>
</file>