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9" r:id="rId8"/>
    <p:sldId id="261" r:id="rId9"/>
    <p:sldId id="262" r:id="rId10"/>
    <p:sldId id="263" r:id="rId11"/>
    <p:sldId id="270" r:id="rId12"/>
    <p:sldId id="271" r:id="rId13"/>
    <p:sldId id="276" r:id="rId14"/>
    <p:sldId id="277" r:id="rId15"/>
    <p:sldId id="266" r:id="rId16"/>
    <p:sldId id="267" r:id="rId17"/>
    <p:sldId id="272" r:id="rId18"/>
    <p:sldId id="274" r:id="rId19"/>
    <p:sldId id="275" r:id="rId20"/>
    <p:sldId id="278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2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heel spokes="8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844824"/>
            <a:ext cx="5688632" cy="1656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 Мини-музей «Ложка»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869160"/>
            <a:ext cx="4968552" cy="151216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</a:t>
            </a:r>
            <a:b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33 </a:t>
            </a:r>
            <a:r>
              <a:rPr lang="ru-RU" b="1" dirty="0" err="1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Клевакина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Л.Л. </a:t>
            </a:r>
            <a:endParaRPr lang="ru-RU" dirty="0"/>
          </a:p>
        </p:txBody>
      </p:sp>
      <p:pic>
        <p:nvPicPr>
          <p:cNvPr id="3074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1_182121.jpg" id="10243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-13" r="-20"/>
          <a:stretch>
            <a:fillRect/>
          </a:stretch>
        </p:blipFill>
        <p:spPr bwMode="auto">
          <a:xfrm rot="6209270">
            <a:off x="4026796" y="3255510"/>
            <a:ext cx="4135847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5400600" cy="1008112"/>
          </a:xfrm>
        </p:spPr>
        <p:txBody>
          <a:bodyPr>
            <a:normAutofit fontScale="90000"/>
          </a:bodyPr>
          <a:lstStyle/>
          <a:p>
            <a:r>
              <a:rPr b="1" dirty="0" lang="ru-RU" smtClean="0" sz="3600">
                <a:solidFill>
                  <a:srgbClr val="996600"/>
                </a:solidFill>
                <a:latin charset="0" pitchFamily="18" typeface="Times New Roman"/>
                <a:cs charset="0" pitchFamily="18" typeface="Times New Roman"/>
              </a:rPr>
              <a:t>Определяем назначение употребления ложек.</a:t>
            </a:r>
            <a:endParaRPr b="1" dirty="0" lang="ru-RU" sz="3600">
              <a:solidFill>
                <a:srgbClr val="9966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ЛЮДМИЛА\Desktop\подготовит. гр\мини музей ложка\Новая папка\58a6cf69d019815a4b9a357c.png" id="10242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музей\20180321_182506.jpg" id="10245" name="Picture 5"/>
          <p:cNvPicPr>
            <a:picLocks noChangeArrowheads="1" noChangeAspect="1"/>
          </p:cNvPicPr>
          <p:nvPr/>
        </p:nvPicPr>
        <p:blipFill>
          <a:blip cstate="print" r:embed="rId5"/>
          <a:srcRect b="30" r="-13"/>
          <a:stretch>
            <a:fillRect/>
          </a:stretch>
        </p:blipFill>
        <p:spPr bwMode="auto">
          <a:xfrm rot="4507929">
            <a:off x="1062874" y="3318914"/>
            <a:ext cx="3867615" cy="241866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1_182351.jpg" id="4" name="Picture 4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31" r="-8"/>
          <a:stretch>
            <a:fillRect/>
          </a:stretch>
        </p:blipFill>
        <p:spPr bwMode="auto">
          <a:xfrm>
            <a:off x="1619672" y="1052736"/>
            <a:ext cx="5895865" cy="5145435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6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1_183023.jpg" id="14338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19" r="2"/>
          <a:stretch>
            <a:fillRect/>
          </a:stretch>
        </p:blipFill>
        <p:spPr bwMode="auto">
          <a:xfrm flipV="1">
            <a:off x="2134060" y="1340767"/>
            <a:ext cx="5174244" cy="4724609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5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1_182820.jpg" id="19460" name="Picture 4"/>
          <p:cNvPicPr>
            <a:picLocks noChangeArrowheads="1" noChangeAspect="1"/>
          </p:cNvPicPr>
          <p:nvPr/>
        </p:nvPicPr>
        <p:blipFill>
          <a:blip cstate="print" r:embed="rId3"/>
          <a:srcRect b="-61" r="-9"/>
          <a:stretch>
            <a:fillRect/>
          </a:stretch>
        </p:blipFill>
        <p:spPr bwMode="auto">
          <a:xfrm rot="3689984">
            <a:off x="461269" y="2293149"/>
            <a:ext cx="4609996" cy="2728365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7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музей\20180321_183234.jpg" id="19459" name="Picture 3"/>
          <p:cNvPicPr>
            <a:picLocks noChangeArrowheads="1" noChangeAspect="1"/>
          </p:cNvPicPr>
          <p:nvPr/>
        </p:nvPicPr>
        <p:blipFill>
          <a:blip cstate="print" r:embed="rId5"/>
          <a:srcRect b="40" r="41"/>
          <a:stretch>
            <a:fillRect/>
          </a:stretch>
        </p:blipFill>
        <p:spPr bwMode="auto">
          <a:xfrm rot="19058311">
            <a:off x="4162791" y="2473544"/>
            <a:ext cx="4320480" cy="302433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1_183207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45" r="-30"/>
          <a:stretch>
            <a:fillRect/>
          </a:stretch>
        </p:blipFill>
        <p:spPr bwMode="auto">
          <a:xfrm rot="16200000">
            <a:off x="1933014" y="1603491"/>
            <a:ext cx="5308706" cy="4495229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5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7139136" cy="1080120"/>
          </a:xfrm>
        </p:spPr>
        <p:txBody>
          <a:bodyPr>
            <a:noAutofit/>
          </a:bodyPr>
          <a:lstStyle/>
          <a:p>
            <a:r>
              <a:rPr b="1" dirty="0" lang="ru-RU" smtClean="0" sz="2400">
                <a:solidFill>
                  <a:srgbClr val="996600"/>
                </a:solidFill>
                <a:latin charset="0" pitchFamily="18" typeface="Times New Roman"/>
                <a:cs charset="0" pitchFamily="18" typeface="Times New Roman"/>
              </a:rPr>
              <a:t>Деревянные ложки — постучи-ка немножко. Хочешь — вальс играй, а хочешь — суп хлебай!</a:t>
            </a:r>
            <a:endParaRPr b="1" dirty="0" lang="ru-RU" sz="2400">
              <a:solidFill>
                <a:srgbClr val="9966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ЛЮДМИЛА\Desktop\подготовит. гр\мини музей ложка\Новая папка\58a6cf69d019815a4b9a357c.png"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музей\20180321_183332.jpg" id="2051" name="Picture 3"/>
          <p:cNvPicPr>
            <a:picLocks noChangeArrowheads="1" noChangeAspect="1"/>
          </p:cNvPicPr>
          <p:nvPr/>
        </p:nvPicPr>
        <p:blipFill>
          <a:blip cstate="print" r:embed="rId4"/>
          <a:srcRect b="-35"/>
          <a:stretch>
            <a:fillRect/>
          </a:stretch>
        </p:blipFill>
        <p:spPr bwMode="auto">
          <a:xfrm>
            <a:off x="2555776" y="2348880"/>
            <a:ext cx="4179082" cy="41044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ЛЮДМИЛА\Desktop\музей\20180321_1841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39752" y="1700808"/>
            <a:ext cx="4525963" cy="4525963"/>
          </a:xfrm>
          <a:prstGeom prst="rect">
            <a:avLst/>
          </a:prstGeom>
          <a:noFill/>
        </p:spPr>
      </p:pic>
      <p:pic>
        <p:nvPicPr>
          <p:cNvPr id="6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Мы рисуем ложки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ЛЮДМИЛА\Desktop\музей\20180323_183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50378">
            <a:off x="1698472" y="3219769"/>
            <a:ext cx="3024336" cy="3024336"/>
          </a:xfrm>
          <a:prstGeom prst="rect">
            <a:avLst/>
          </a:prstGeom>
          <a:noFill/>
        </p:spPr>
      </p:pic>
      <p:pic>
        <p:nvPicPr>
          <p:cNvPr id="15362" name="Picture 2" descr="C:\Users\ЛЮДМИЛА\Desktop\музей\20180323_18043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743976">
            <a:off x="4713467" y="2994403"/>
            <a:ext cx="2983061" cy="2983061"/>
          </a:xfrm>
          <a:prstGeom prst="rect">
            <a:avLst/>
          </a:prstGeom>
          <a:noFill/>
        </p:spPr>
      </p:pic>
      <p:pic>
        <p:nvPicPr>
          <p:cNvPr id="7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ЛЮДМИЛА\Desktop\музей\20180323_185217.jpg" id="1638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4"/>
          <a:stretch>
            <a:fillRect/>
          </a:stretch>
        </p:blipFill>
        <p:spPr bwMode="auto">
          <a:xfrm flipV="1">
            <a:off x="1475656" y="1556792"/>
            <a:ext cx="6321656" cy="4525985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5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7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подготовит. гр\мини музей ложка\Новая папка\58a6cf69d019815a4b9a357c.png" id="8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79512" y="18864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ЮДМИЛА\Desktop\музей\20180321_1825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12776"/>
            <a:ext cx="5112568" cy="5112568"/>
          </a:xfrm>
          <a:prstGeom prst="rect">
            <a:avLst/>
          </a:prstGeom>
          <a:noFill/>
        </p:spPr>
      </p:pic>
      <p:pic>
        <p:nvPicPr>
          <p:cNvPr id="8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139136" cy="720080"/>
          </a:xfrm>
        </p:spPr>
        <p:txBody>
          <a:bodyPr>
            <a:normAutofit fontScale="90000"/>
          </a:bodyPr>
          <a:lstStyle/>
          <a:p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>
                <a:solidFill>
                  <a:srgbClr val="996600"/>
                </a:solidFill>
                <a:latin charset="0" pitchFamily="18" typeface="Times New Roman"/>
                <a:cs charset="0" pitchFamily="18" typeface="Times New Roman"/>
              </a:rPr>
              <a:t>Наш мини- музей «Ложка»</a:t>
            </a:r>
            <a:endParaRPr b="1" dirty="0" lang="ru-RU">
              <a:solidFill>
                <a:srgbClr val="9966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ЛЮДМИЛА\Desktop\подготовит. гр\мини музей ложка\Новая папка\58a6cf69d019815a4b9a357c.png" id="4098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ЛЮДМИЛА\Desktop\музей\20180323_183906.jpg" id="4099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rcRect b="7"/>
          <a:stretch>
            <a:fillRect/>
          </a:stretch>
        </p:blipFill>
        <p:spPr bwMode="auto">
          <a:xfrm>
            <a:off x="2051720" y="2132856"/>
            <a:ext cx="5344276" cy="43923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 spd="med">
    <p:wheel spokes="8"/>
    <p:sndAc>
      <p:stSnd>
        <p:snd name="chimes.wav" r:embed="rId2"/>
      </p:stSnd>
    </p:sndAc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ЛЮДМИЛА\Desktop\музей\20180315_1502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836712"/>
            <a:ext cx="5505475" cy="5505475"/>
          </a:xfrm>
          <a:prstGeom prst="rect">
            <a:avLst/>
          </a:prstGeom>
          <a:noFill/>
        </p:spPr>
      </p:pic>
      <p:pic>
        <p:nvPicPr>
          <p:cNvPr id="5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C:\Users\ЛЮДМИЛА\Desktop\музей\20180323_1839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88840"/>
            <a:ext cx="4525963" cy="4525963"/>
          </a:xfrm>
          <a:prstGeom prst="rect">
            <a:avLst/>
          </a:prstGeom>
          <a:noFill/>
        </p:spPr>
      </p:pic>
      <p:pic>
        <p:nvPicPr>
          <p:cNvPr id="8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96752"/>
            <a:ext cx="6573416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Принципы создания мини-музея: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348880"/>
            <a:ext cx="7365504" cy="374441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интеграции,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интерактивности,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научности,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</a:t>
            </a:r>
            <a:r>
              <a:rPr lang="ru-RU" b="1" dirty="0" err="1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гуманизации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вариативности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и разнообразия,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безопасности,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· принцип партнерства</a:t>
            </a:r>
            <a:r>
              <a:rPr lang="ru-RU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324036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276872"/>
            <a:ext cx="6336704" cy="3849291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Обогатить представления детей об истории возникновения и временных изменениях ложки; о видовом многообразии однородных предметов (ложки разные по размеру, форме, материалу, внешнему облику, функциям 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Воспитывать бережное отношение уважение к продуктам труда людей 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интерес. 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700808"/>
            <a:ext cx="6120680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Знакомство с историей возникновения ложки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780928"/>
            <a:ext cx="6552728" cy="367240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«Дорога ложка к обеду», — гласит русская пословица.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И не зря в этой пословице упоминается именно ложка, ведь ложка – это самый практичный предмет из всех столовых приборов. Несмотря на то, что ложка предназначена для переноса жидкой или полужидкой пищи, ее можно использовать и в качестве вилки, и в качестве ножа, и в качестве поварешки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•    Первые ложки были сделаны не из камня, как можно было предположить, а из обожженной глины, так как им не требовалась прочность, потому что ложками тогда ели мягкую пищу. Представляла она собой </a:t>
            </a:r>
            <a:r>
              <a:rPr lang="ru-RU" b="1" dirty="0" err="1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полушар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с ручкой. В дальнейшем люди начали использовать различные материалы для изготовления ложек.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     В древней Европе они делались в основном из дерева.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• Когда же ложка добралась до Руси-матушки? В период царствования Алексея Михайловича у бояр столовая посуда была оловянная. О существовании столовых приборов, конечно, все знали, но эта атрибутика воспринималась исключительно как роскошь, поэтому ложки, вилки и ножи подавались только почтеннейшим гостям.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628800"/>
            <a:ext cx="5832648" cy="45365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Форма ложки постоянно менялась, пока в 1760 году не стала овальной и удобной в употреблении. Сейчас изготавливают огромное количество разнообразных ложек – разных цветов, размеров, форм, из различных материалов. Но стоит особое внимание уделить деревянной декоративной ложке с росписью, появившейся в 17 веке и получившей название по месту появления этого вида искусства – Хохлома.</a:t>
            </a:r>
          </a:p>
        </p:txBody>
      </p:sp>
      <p:pic>
        <p:nvPicPr>
          <p:cNvPr id="7170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ДМИЛА\Desktop\музей\20180315_154718 — копия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42044" y="2206628"/>
            <a:ext cx="4040340" cy="4468860"/>
          </a:xfrm>
          <a:prstGeom prst="rect">
            <a:avLst/>
          </a:prstGeom>
          <a:noFill/>
        </p:spPr>
      </p:pic>
      <p:pic>
        <p:nvPicPr>
          <p:cNvPr id="5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75656" y="1196752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Знакомимся с историей и разнообразием ложек </a:t>
            </a:r>
            <a:endParaRPr lang="ru-RU" sz="3200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55776" y="2996952"/>
            <a:ext cx="2962672" cy="2625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6264696" cy="792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Мы познакомились с приметами, связанными с ложками:</a:t>
            </a:r>
            <a:endParaRPr lang="ru-RU" sz="2400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04864"/>
            <a:ext cx="6048672" cy="39933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Если уронить ложку – придет женщина, если нож – мужчина.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Две ложки в одном соуснике – к свадьбе.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Ложку на столе после обеда забыть – к гостю.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Пролить соус из соусной ложки – накликать семейную ссору. 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Нельзя стучать ложками – от этого «лукавый радуется» и скликаются на обед «злыдни».</a:t>
            </a:r>
          </a:p>
          <a:p>
            <a:pPr>
              <a:buNone/>
            </a:pP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Нельзя оставлять ложку так, чтобы она опиралась ручкой на стол, а другим концом на миску: по ложке, как по мосту, в миску может проникнуть нечистая сила.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484784"/>
            <a:ext cx="627504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Заучивали пословицы </a:t>
            </a:r>
            <a:b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о ложках: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636912"/>
            <a:ext cx="6059016" cy="3921299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Красна ложечка с </a:t>
            </a:r>
            <a:r>
              <a:rPr lang="ru-RU" b="1" dirty="0" err="1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похлебочкой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, а не сухая. (русская)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 Дорога ложка к обеду. (русская)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Каши мало, зато ложка большая. (малайская)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Кошкам по ложкам, собакам по крошкам, нам по лепёшкам. (русская)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Ложка дёгтя в бочке мёда. (русская)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Не клади свою ложку туда, где нет твоей миски. (абхазская) Пустая ложка губы царапает. (осетинская)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Нечего хлебать, так дай хоть ложку полизать. (русская) Состояние котла лучше всего знает разливная ложка. (</a:t>
            </a:r>
            <a:r>
              <a:rPr lang="ru-RU" b="1" dirty="0" err="1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лакская</a:t>
            </a:r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Что положишь в котёл, то и попадёт в ложку. (казахская)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Красна ложка едоком, лошадь ездоком. (русская)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Что себе в миску накрошишь, то и в ложке у себя найдёшь (армянская) </a:t>
            </a:r>
          </a:p>
          <a:p>
            <a:r>
              <a:rPr lang="ru-RU" b="1" dirty="0" smtClean="0">
                <a:solidFill>
                  <a:srgbClr val="996600"/>
                </a:solidFill>
                <a:latin typeface="Times New Roman" pitchFamily="18" charset="0"/>
                <a:cs typeface="Times New Roman" pitchFamily="18" charset="0"/>
              </a:rPr>
              <a:t>Руки за ложкой не протянешь, так не придет сама. (русская)</a:t>
            </a:r>
            <a:endParaRPr lang="ru-RU" b="1" dirty="0">
              <a:solidFill>
                <a:srgbClr val="99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ЛЮДМИЛА\Desktop\подготовит. гр\мини музей ложка\Новая папка\58a6cf69d019815a4b9a35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625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Мини-музей «Ложка»</vt:lpstr>
      <vt:lpstr> Наш мини- музей «Ложка»</vt:lpstr>
      <vt:lpstr>  Принципы создания мини-музея: </vt:lpstr>
      <vt:lpstr>Задачи </vt:lpstr>
      <vt:lpstr>Знакомство с историей возникновения ложки</vt:lpstr>
      <vt:lpstr>Слайд 6</vt:lpstr>
      <vt:lpstr>Слайд 7</vt:lpstr>
      <vt:lpstr>Мы познакомились с приметами, связанными с ложками:</vt:lpstr>
      <vt:lpstr>Заучивали пословицы  о ложках:</vt:lpstr>
      <vt:lpstr>Определяем назначение употребления ложек.</vt:lpstr>
      <vt:lpstr>Слайд 11</vt:lpstr>
      <vt:lpstr>Слайд 12</vt:lpstr>
      <vt:lpstr>Слайд 13</vt:lpstr>
      <vt:lpstr>Слайд 14</vt:lpstr>
      <vt:lpstr>Деревянные ложки — постучи-ка немножко. Хочешь — вальс играй, а хочешь — суп хлебай!</vt:lpstr>
      <vt:lpstr>Слайд 16</vt:lpstr>
      <vt:lpstr>Мы рисуем ложки</vt:lpstr>
      <vt:lpstr>Слайд 18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21</cp:revision>
  <dcterms:created xsi:type="dcterms:W3CDTF">2018-03-29T18:52:08Z</dcterms:created>
  <dcterms:modified xsi:type="dcterms:W3CDTF">2018-03-30T22:52:58Z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805142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