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57" r:id="rId3"/>
    <p:sldId id="262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3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8FB4F-B070-4FDC-A9F1-D837CDA73D21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21575-ED07-4362-B6BA-081C37559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21575-ED07-4362-B6BA-081C3755944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21575-ED07-4362-B6BA-081C3755944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EB2DB-6316-4C62-953B-054B64F94974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3E3AF-1B04-447D-922A-49A2E7E7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ДМИЛА\Desktop\наш друг светофор\img0.jpg"/>
          <p:cNvPicPr>
            <a:picLocks noChangeAspect="1" noChangeArrowheads="1"/>
          </p:cNvPicPr>
          <p:nvPr/>
        </p:nvPicPr>
        <p:blipFill>
          <a:blip r:embed="rId2" cstate="print"/>
          <a:srcRect b="43700"/>
          <a:stretch>
            <a:fillRect/>
          </a:stretch>
        </p:blipFill>
        <p:spPr bwMode="auto">
          <a:xfrm>
            <a:off x="0" y="0"/>
            <a:ext cx="9144000" cy="3861048"/>
          </a:xfrm>
          <a:prstGeom prst="rect">
            <a:avLst/>
          </a:prstGeom>
          <a:noFill/>
        </p:spPr>
      </p:pic>
      <p:pic>
        <p:nvPicPr>
          <p:cNvPr id="6" name="Picture 2" descr="C:\Users\ЛЮДМИЛА\Desktop\наш друг светофор\img0.jpg"/>
          <p:cNvPicPr>
            <a:picLocks noChangeAspect="1" noChangeArrowheads="1"/>
          </p:cNvPicPr>
          <p:nvPr/>
        </p:nvPicPr>
        <p:blipFill>
          <a:blip r:embed="rId2" cstate="print"/>
          <a:srcRect r="35824"/>
          <a:stretch>
            <a:fillRect/>
          </a:stretch>
        </p:blipFill>
        <p:spPr bwMode="auto">
          <a:xfrm>
            <a:off x="0" y="0"/>
            <a:ext cx="58681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4365104"/>
            <a:ext cx="2448272" cy="223224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993300"/>
                </a:solidFill>
              </a:rPr>
              <a:t>Подготовила</a:t>
            </a:r>
            <a:br>
              <a:rPr lang="ru-RU" sz="1600" b="1" dirty="0" smtClean="0">
                <a:solidFill>
                  <a:srgbClr val="993300"/>
                </a:solidFill>
              </a:rPr>
            </a:br>
            <a:r>
              <a:rPr lang="ru-RU" sz="1600" b="1" dirty="0" smtClean="0">
                <a:solidFill>
                  <a:srgbClr val="993300"/>
                </a:solidFill>
              </a:rPr>
              <a:t>воспитатель</a:t>
            </a:r>
            <a:br>
              <a:rPr lang="ru-RU" sz="1600" b="1" dirty="0" smtClean="0">
                <a:solidFill>
                  <a:srgbClr val="993300"/>
                </a:solidFill>
              </a:rPr>
            </a:br>
            <a:r>
              <a:rPr lang="ru-RU" sz="1600" b="1" dirty="0" err="1" smtClean="0">
                <a:solidFill>
                  <a:srgbClr val="993300"/>
                </a:solidFill>
              </a:rPr>
              <a:t>Клевакина</a:t>
            </a:r>
            <a:r>
              <a:rPr lang="ru-RU" sz="1600" b="1" dirty="0" smtClean="0">
                <a:solidFill>
                  <a:srgbClr val="993300"/>
                </a:solidFill>
              </a:rPr>
              <a:t> Л.Л.</a:t>
            </a:r>
            <a:endParaRPr lang="ru-RU" sz="1600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ЛЮДМИЛА\Desktop\наш друг светофор\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0"/>
            <a:ext cx="889248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ЛЮДМИЛА\Desktop\наш друг светофор\slide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ЮДМИЛА\Desktop\наш друг светофор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ЮДМИЛА\Desktop\наш друг светофор\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002"/>
            <a:ext cx="9144000" cy="715541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ЮДМИЛА\Desktop\наш друг светофор\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ЮДМИЛА\Desktop\наш друг светофор\slide-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ЛЮДМИЛА\Desktop\наш друг светофор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</Words>
  <Application>Microsoft Office PowerPoint</Application>
  <PresentationFormat>Экран (4:3)</PresentationFormat>
  <Paragraphs>3</Paragraphs>
  <Slides>8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Подготовила воспитатель Клевакина Л.Л.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Клевакина Л.Л.</dc:title>
  <dc:creator>ЛЮДМИЛА</dc:creator>
  <cp:lastModifiedBy>ЛЮДМИЛА</cp:lastModifiedBy>
  <cp:revision>5</cp:revision>
  <dcterms:created xsi:type="dcterms:W3CDTF">2018-03-14T21:24:01Z</dcterms:created>
  <dcterms:modified xsi:type="dcterms:W3CDTF">2020-11-10T19:16:17Z</dcterms:modified>
</cp:coreProperties>
</file>