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98" r:id="rId2"/>
    <p:sldId id="257" r:id="rId3"/>
    <p:sldId id="282" r:id="rId4"/>
    <p:sldId id="283" r:id="rId5"/>
    <p:sldId id="284" r:id="rId6"/>
    <p:sldId id="285" r:id="rId7"/>
    <p:sldId id="286" r:id="rId8"/>
    <p:sldId id="258" r:id="rId9"/>
    <p:sldId id="259" r:id="rId10"/>
    <p:sldId id="260" r:id="rId11"/>
    <p:sldId id="261" r:id="rId12"/>
    <p:sldId id="287" r:id="rId13"/>
    <p:sldId id="288" r:id="rId14"/>
    <p:sldId id="280" r:id="rId15"/>
    <p:sldId id="300" r:id="rId16"/>
    <p:sldId id="264" r:id="rId17"/>
    <p:sldId id="281" r:id="rId18"/>
    <p:sldId id="265" r:id="rId19"/>
    <p:sldId id="266" r:id="rId20"/>
    <p:sldId id="267" r:id="rId21"/>
    <p:sldId id="277" r:id="rId22"/>
    <p:sldId id="268" r:id="rId23"/>
    <p:sldId id="278" r:id="rId24"/>
    <p:sldId id="279" r:id="rId25"/>
    <p:sldId id="270" r:id="rId26"/>
    <p:sldId id="301" r:id="rId27"/>
    <p:sldId id="271" r:id="rId28"/>
    <p:sldId id="272" r:id="rId29"/>
    <p:sldId id="273" r:id="rId30"/>
    <p:sldId id="274" r:id="rId31"/>
    <p:sldId id="294" r:id="rId32"/>
    <p:sldId id="295" r:id="rId33"/>
    <p:sldId id="275" r:id="rId34"/>
    <p:sldId id="276" r:id="rId35"/>
    <p:sldId id="290" r:id="rId36"/>
    <p:sldId id="291" r:id="rId37"/>
    <p:sldId id="292" r:id="rId38"/>
    <p:sldId id="293" r:id="rId39"/>
    <p:sldId id="28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590" y="-6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CF0DE-17F5-4918-BCF2-C9AB4550B8F9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10002-7215-4073-B040-98EAAD310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10002-7215-4073-B040-98EAAD3106D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10002-7215-4073-B040-98EAAD3106D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10002-7215-4073-B040-98EAAD3106D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wheel spokes="2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000">
    <p:wheel spokes="2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АРХИВ\Рабочий стол\СТИХИ по всем временам года\маша и медведь\555\фоны, узоры и рамочки\для презентаций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9108504" cy="67435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628800"/>
            <a:ext cx="5040560" cy="26642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Вот что мы умеем – наши работы</a:t>
            </a:r>
            <a:endParaRPr lang="ru-RU" dirty="0"/>
          </a:p>
        </p:txBody>
      </p:sp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-1" y="0"/>
            <a:ext cx="92180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rmAutofit fontScale="90000"/>
          </a:bodyPr>
          <a:lstStyle/>
          <a:p>
            <a:r>
              <a:rPr b="1" dirty="0" lang="ru-RU" smtClean="0" sz="400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b="1" dirty="0" lang="ru-RU" smtClean="0" sz="4000">
                <a:solidFill>
                  <a:schemeClr val="accent3">
                    <a:lumMod val="50000"/>
                  </a:schemeClr>
                </a:solidFill>
              </a:rPr>
            </a:br>
            <a:r>
              <a:rPr b="1" dirty="0" lang="ru-RU" smtClean="0" sz="4000">
                <a:solidFill>
                  <a:schemeClr val="accent3">
                    <a:lumMod val="50000"/>
                  </a:schemeClr>
                </a:solidFill>
              </a:rPr>
              <a:t>«Мы веселые матрешки»</a:t>
            </a:r>
            <a:r>
              <a:rPr dirty="0" lang="ru-RU" smtClean="0" sz="4000"/>
              <a:t/>
            </a:r>
            <a:br>
              <a:rPr dirty="0" lang="ru-RU" smtClean="0" sz="4000"/>
            </a:br>
            <a:endParaRPr b="1" dirty="0" lang="ru-RU" sz="400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C:\Users\SMOLENSK\Searches\Music\Desktop\работы детей по кружку\матрешки\20170427_164152.jpg" id="5122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5"/>
          <a:srcRect b="17" r="-21"/>
          <a:stretch>
            <a:fillRect/>
          </a:stretch>
        </p:blipFill>
        <p:spPr bwMode="auto">
          <a:xfrm>
            <a:off x="323528" y="1628800"/>
            <a:ext cx="8579966" cy="4783465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3"/>
      </p:stSnd>
    </p:sndAc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5496" y="72008"/>
            <a:ext cx="9121257" cy="67859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4000">
                <a:solidFill>
                  <a:schemeClr val="accent3">
                    <a:lumMod val="50000"/>
                  </a:schemeClr>
                </a:solidFill>
              </a:rPr>
              <a:t>«Галстук для папы» </a:t>
            </a:r>
            <a:endParaRPr b="1" dirty="0" lang="ru-RU" sz="400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C:\Users\SMOLENSK\Searches\Music\Desktop\работы детей по кружку\галстук\20170427_165007(0).jpg" id="614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17" r="11"/>
          <a:stretch>
            <a:fillRect/>
          </a:stretch>
        </p:blipFill>
        <p:spPr bwMode="auto">
          <a:xfrm>
            <a:off x="303936" y="1700808"/>
            <a:ext cx="8516536" cy="4752528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4" name="Picture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9144000" cy="68219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«Сердечки» 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:\все по ст. группе\работы детей по кружку\сердечко\DSC00190.JPG" id="5" name="Picture 2"/>
          <p:cNvPicPr>
            <a:picLocks noChangeArrowheads="1" noChangeAspect="1"/>
          </p:cNvPicPr>
          <p:nvPr/>
        </p:nvPicPr>
        <p:blipFill>
          <a:blip cstate="print" r:embed="rId4"/>
          <a:srcRect b="-9" r="11"/>
          <a:stretch>
            <a:fillRect/>
          </a:stretch>
        </p:blipFill>
        <p:spPr bwMode="auto">
          <a:xfrm>
            <a:off x="1547664" y="1556792"/>
            <a:ext cx="6192688" cy="5040560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АРХИВ\Рабочий стол\СТИХИ по всем временам года\маша и медведь\555\фоны, узоры и рамочки\для презентаций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7382"/>
          </a:xfrm>
          <a:prstGeom prst="rect">
            <a:avLst/>
          </a:prstGeom>
          <a:noFill/>
        </p:spPr>
      </p:pic>
      <p:pic>
        <p:nvPicPr>
          <p:cNvPr id="5" name="Содержимое 3" descr="H:\все по ст. группе\наша жизнь в ст. гр\DSC00196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05992"/>
            <a:ext cx="7812360" cy="5947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H:\все по ст. группе\сад 2016 август\фото\20170210_170014 - копия.jpg" id="1229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-11" r="-46"/>
          <a:stretch>
            <a:fillRect/>
          </a:stretch>
        </p:blipFill>
        <p:spPr bwMode="auto">
          <a:xfrm>
            <a:off x="2123728" y="332656"/>
            <a:ext cx="4752528" cy="6243517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0"/>
            <a:ext cx="9108504" cy="6813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«Платье для мамы»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C:\Users\SMOLENSK\Desktop\DSC09701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10800000" flipH="1" flipV="1">
            <a:off x="1187624" y="1412776"/>
            <a:ext cx="6686239" cy="504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12291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2132856"/>
            <a:ext cx="3024336" cy="2232248"/>
          </a:xfrm>
        </p:spPr>
        <p:txBody>
          <a:bodyPr>
            <a:normAutofit/>
          </a:bodyPr>
          <a:lstStyle/>
          <a:p>
            <a:r>
              <a:rPr b="1" dirty="0" lang="ru-RU" smtClean="0" sz="4000">
                <a:solidFill>
                  <a:schemeClr val="accent3">
                    <a:lumMod val="50000"/>
                  </a:schemeClr>
                </a:solidFill>
              </a:rPr>
              <a:t>«Сорокины подружки»</a:t>
            </a:r>
            <a:endParaRPr b="1" dirty="0" lang="ru-RU" sz="400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C:\Users\SMOLENSK\Searches\Music\Desktop\работы детей по кружку\сорокины подружки\DSC00193.JPG" id="1229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-21" r="-26"/>
          <a:stretch>
            <a:fillRect/>
          </a:stretch>
        </p:blipFill>
        <p:spPr bwMode="auto">
          <a:xfrm rot="5400000">
            <a:off x="27426" y="700766"/>
            <a:ext cx="6424852" cy="5400600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16632"/>
            <a:ext cx="8964488" cy="6669360"/>
          </a:xfrm>
          <a:prstGeom prst="rect">
            <a:avLst/>
          </a:prstGeom>
          <a:noFill/>
        </p:spPr>
      </p:pic>
      <p:pic>
        <p:nvPicPr>
          <p:cNvPr id="13314" name="Picture 2" descr="H:\все по ст. группе\сад 2016 август\DSC0020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395536" y="260648"/>
            <a:ext cx="8412427" cy="630932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9219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2636912"/>
            <a:ext cx="2314600" cy="1944216"/>
          </a:xfrm>
        </p:spPr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«За окошком снегири»</a:t>
            </a:r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pic>
        <p:nvPicPr>
          <p:cNvPr descr="C:\Users\SMOLENSK\Searches\Music\Desktop\работы детей по кружку\снегирь\DSC00083.JPG" id="9218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-3" r="-31"/>
          <a:stretch>
            <a:fillRect/>
          </a:stretch>
        </p:blipFill>
        <p:spPr bwMode="auto">
          <a:xfrm>
            <a:off x="539552" y="483218"/>
            <a:ext cx="5616624" cy="6042126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72008"/>
            <a:ext cx="9144000" cy="6785992"/>
          </a:xfrm>
          <a:prstGeom prst="rect">
            <a:avLst/>
          </a:prstGeom>
          <a:noFill/>
        </p:spPr>
      </p:pic>
      <p:pic>
        <p:nvPicPr>
          <p:cNvPr id="10242" name="Picture 2" descr="C:\Users\SMOLENSK\Searches\Music\Desktop\работы детей по кружку\снегирь\20170427_16160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764704"/>
            <a:ext cx="8712968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8964488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«Елка новогодняя огоньками светится»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H:\все по ст. группе\наша жизнь в ст. гр\DSC00117 (2)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484784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16632"/>
            <a:ext cx="8964488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«Тюльпаны»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266" name="Picture 2" descr="C:\Users\SMOLENSK\Searches\Music\Desktop\работы детей по кружку\тюльпан\DSC0008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6620" y="1148017"/>
            <a:ext cx="7265780" cy="544933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H:\все по ст. группе\работы детей по кружку\тюльпан\20170427_163128.jpg" id="9218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27"/>
          <a:stretch>
            <a:fillRect/>
          </a:stretch>
        </p:blipFill>
        <p:spPr bwMode="auto">
          <a:xfrm>
            <a:off x="140460" y="1196752"/>
            <a:ext cx="8896036" cy="5112568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4000">
                <a:solidFill>
                  <a:schemeClr val="accent3">
                    <a:lumMod val="50000"/>
                  </a:schemeClr>
                </a:solidFill>
              </a:rPr>
              <a:t>«Разделочная доска»</a:t>
            </a:r>
            <a:endParaRPr b="1" dirty="0" lang="ru-RU" sz="400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:\все по ст. группе\наша жизнь в ст. гр\20170124_175642.jpg" id="102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5"/>
          <a:srcRect b="37"/>
          <a:stretch>
            <a:fillRect/>
          </a:stretch>
        </p:blipFill>
        <p:spPr bwMode="auto">
          <a:xfrm>
            <a:off x="323528" y="1484784"/>
            <a:ext cx="8461708" cy="4896544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3"/>
      </p:stSnd>
    </p:sndAc>
  </p:transition>
  <p:timing>
    <p:tnLst>
      <p:par>
        <p:cTn dur="indefinite" id="1" nodeType="tmRoot" restart="never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pic>
        <p:nvPicPr>
          <p:cNvPr id="10244" name="Picture 4" descr="H:\все по ст. группе\рисование - роспись доски ст.гр. 2017 г\DSC00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-27384"/>
            <a:ext cx="8723445" cy="654258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pic>
        <p:nvPicPr>
          <p:cNvPr descr="H:\все по ст. группе\рисование - роспись доски ст.гр. 2017 г\DSC00137.JPG" id="1126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14"/>
          <a:stretch>
            <a:fillRect/>
          </a:stretch>
        </p:blipFill>
        <p:spPr bwMode="auto">
          <a:xfrm>
            <a:off x="179512" y="1268760"/>
            <a:ext cx="8768648" cy="5328592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«Красивый цветок»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C:\Users\SMOLENSK\Desktop\DSC09700.JPG" id="4" name="Содержимое 3"/>
          <p:cNvPicPr>
            <a:picLocks noGrp="1"/>
          </p:cNvPicPr>
          <p:nvPr>
            <p:ph idx="1"/>
          </p:nvPr>
        </p:nvPicPr>
        <p:blipFill>
          <a:blip cstate="print" r:embed="rId4"/>
          <a:srcRect b="-13"/>
          <a:stretch>
            <a:fillRect/>
          </a:stretch>
        </p:blipFill>
        <p:spPr bwMode="auto">
          <a:xfrm>
            <a:off x="323528" y="1340768"/>
            <a:ext cx="856895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9108504" cy="6813376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88840"/>
            <a:ext cx="2376264" cy="27363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C:\Users\SMOLENSK\Desktop\DSC09699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124744"/>
            <a:ext cx="72008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«Портрет доброго человека»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H:\все по ст. группе\портрет доброго человека\рабочий стол 00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488" y="1052736"/>
            <a:ext cx="8763000" cy="554583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«Маму я люблю милую свою…» 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:\все по ст. группе\портрет мамы 2017 г. ст. гр\DSC00290.JPG" id="307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5"/>
          <a:srcRect b="39"/>
          <a:stretch>
            <a:fillRect/>
          </a:stretch>
        </p:blipFill>
        <p:spPr bwMode="auto">
          <a:xfrm>
            <a:off x="635647" y="1196752"/>
            <a:ext cx="8040809" cy="5085184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3"/>
      </p:stSnd>
    </p:sndAc>
  </p:transition>
  <p:timing>
    <p:tnLst>
      <p:par>
        <p:cTn dur="indefinite" id="1" nodeType="tmRoot" restart="never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«Хорошее настроение»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 descr="H:\все по ст. группе\портрет хорошего настроения 2017г. ст. гр\DSC0015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818891" y="349461"/>
            <a:ext cx="5515795" cy="735439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8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72008" y="116632"/>
            <a:ext cx="8964488" cy="6669360"/>
          </a:xfrm>
          <a:prstGeom prst="rect">
            <a:avLst/>
          </a:prstGeom>
          <a:noFill/>
        </p:spPr>
      </p:pic>
      <p:pic>
        <p:nvPicPr>
          <p:cNvPr descr="H:\все по ст. группе\сад 2016 август\DSC00210.JPG" id="14339" name="Picture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-24"/>
          <a:stretch>
            <a:fillRect/>
          </a:stretch>
        </p:blipFill>
        <p:spPr bwMode="auto">
          <a:xfrm rot="5400000">
            <a:off x="1685248" y="195073"/>
            <a:ext cx="5870784" cy="6577999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«Пасхальные яички»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:\все по ст. группе\работы детей по кружку\пасхальная выставка 2017 г\яичко\20170427_142611.jpg" id="5123" name="Picture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r="-9"/>
          <a:stretch>
            <a:fillRect/>
          </a:stretch>
        </p:blipFill>
        <p:spPr bwMode="auto">
          <a:xfrm>
            <a:off x="971600" y="1052736"/>
            <a:ext cx="7308304" cy="5534377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</p:spPr>
      </p:pic>
      <p:pic>
        <p:nvPicPr>
          <p:cNvPr id="1026" name="Picture 2" descr="H:\АРХИВ\фото\дети - 2014-2015-2016 г.г\DSC0832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26" y="620688"/>
            <a:ext cx="9001878" cy="5073427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АРХИВ\Рабочий стол\СТИХИ по всем временам года\маша и медведь\555\фоны, узоры и рамочки\для презентаций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356" y="0"/>
            <a:ext cx="9183356" cy="6858000"/>
          </a:xfrm>
          <a:prstGeom prst="rect">
            <a:avLst/>
          </a:prstGeom>
          <a:noFill/>
        </p:spPr>
      </p:pic>
      <p:pic>
        <p:nvPicPr>
          <p:cNvPr id="1026" name="Picture 2" descr="H:\АРХИВ\фотки\DSC086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48680"/>
            <a:ext cx="7740352" cy="580526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6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-35496" y="-432048"/>
            <a:ext cx="9144000" cy="7317432"/>
          </a:xfrm>
          <a:prstGeom prst="rect">
            <a:avLst/>
          </a:prstGeom>
          <a:noFill/>
        </p:spPr>
      </p:pic>
      <p:pic>
        <p:nvPicPr>
          <p:cNvPr descr="H:\все по ст. группе\работы детей по кружку\пасхальная выставка 2017 г\20170427_141049.jpg" id="614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14"/>
          <a:stretch>
            <a:fillRect/>
          </a:stretch>
        </p:blipFill>
        <p:spPr bwMode="auto">
          <a:xfrm>
            <a:off x="35496" y="1700808"/>
            <a:ext cx="9015130" cy="3672408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7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pic>
        <p:nvPicPr>
          <p:cNvPr descr="H:\все по ст. группе\работы детей по кружку\пасхальная выставка 2017 г\яичко\20170427_160105.jpg" id="7171" name="Picture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23" r="-12"/>
          <a:stretch>
            <a:fillRect/>
          </a:stretch>
        </p:blipFill>
        <p:spPr bwMode="auto">
          <a:xfrm>
            <a:off x="107504" y="764704"/>
            <a:ext cx="8892480" cy="4624090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496" y="-432048"/>
            <a:ext cx="9144000" cy="7317432"/>
          </a:xfrm>
          <a:prstGeom prst="rect">
            <a:avLst/>
          </a:prstGeom>
          <a:noFill/>
        </p:spPr>
      </p:pic>
      <p:pic>
        <p:nvPicPr>
          <p:cNvPr id="1026" name="Picture 2" descr="H:\все по ст. группе\выставки - 2016-2017 годы\DSC0110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8383852" cy="6287889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-432048"/>
            <a:ext cx="9144000" cy="7317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296144"/>
          </a:xfrm>
        </p:spPr>
        <p:txBody>
          <a:bodyPr/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«Петя-петушок» 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C:\Users\SMOLENSK\Searches\Music\Desktop\работы\SANY2749.JPG" id="102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-10" r="26"/>
          <a:stretch>
            <a:fillRect/>
          </a:stretch>
        </p:blipFill>
        <p:spPr bwMode="auto">
          <a:xfrm>
            <a:off x="827584" y="1052736"/>
            <a:ext cx="7560840" cy="5308874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АРХИВ\Рабочий стол\СТИХИ по всем временам года\маша и медведь\555\фоны, узоры и рамочки\для презентаций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«Новогодние колокольчики»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:\всё про детский сад\занятия\Открытые занятия\новогодние колокольчики - рисование\DSC095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484784"/>
            <a:ext cx="6300192" cy="472514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АРХИВ\Рабочий стол\СТИХИ по всем временам года\маша и медведь\555\фоны, узоры и рамочки\для презентаций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:\всё про детский сад\занятия\Открытые занятия\новогодние колокольчики - рисование\DSC095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836712"/>
            <a:ext cx="7020272" cy="526520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АРХИВ\Рабочий стол\СТИХИ по всем временам года\маша и медведь\555\фоны, узоры и рамочки\для презентаций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356" y="0"/>
            <a:ext cx="9183356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Используемые источники: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204864"/>
            <a:ext cx="4446240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u="sng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Фотографии</a:t>
            </a:r>
          </a:p>
          <a:p>
            <a:pPr algn="ctr">
              <a:buNone/>
            </a:pPr>
            <a:r>
              <a:rPr lang="ru-RU" sz="4400" u="sng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 из личного архива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72008" y="116632"/>
            <a:ext cx="8964488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Масленица 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:\все по ст. группе\сад 2016 август\DSC00227.JPG" id="15362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-13"/>
          <a:stretch>
            <a:fillRect/>
          </a:stretch>
        </p:blipFill>
        <p:spPr bwMode="auto">
          <a:xfrm>
            <a:off x="251520" y="1484784"/>
            <a:ext cx="8674762" cy="4968552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72008" y="116632"/>
            <a:ext cx="8964488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Подарок папе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:\все по ст. группе\сад 2016 август\DSC00248.JPG" id="1638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r="-14"/>
          <a:stretch>
            <a:fillRect/>
          </a:stretch>
        </p:blipFill>
        <p:spPr bwMode="auto">
          <a:xfrm>
            <a:off x="1547664" y="1307914"/>
            <a:ext cx="5976664" cy="5217430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72008" y="116632"/>
            <a:ext cx="8964488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 smtClean="0">
                <a:solidFill>
                  <a:schemeClr val="accent3">
                    <a:lumMod val="50000"/>
                  </a:schemeClr>
                </a:solidFill>
              </a:rPr>
              <a:t>Красивые бабочки</a:t>
            </a:r>
            <a:endParaRPr b="1" dirty="0"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descr="H:\все по ст. группе\сад 2016 август\DSC01128.JPG" id="1741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-47" r="2"/>
          <a:stretch>
            <a:fillRect/>
          </a:stretch>
        </p:blipFill>
        <p:spPr bwMode="auto">
          <a:xfrm>
            <a:off x="323528" y="2060066"/>
            <a:ext cx="8461449" cy="3974357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16632"/>
            <a:ext cx="8964488" cy="6669360"/>
          </a:xfrm>
          <a:prstGeom prst="rect">
            <a:avLst/>
          </a:prstGeom>
          <a:noFill/>
        </p:spPr>
      </p:pic>
      <p:pic>
        <p:nvPicPr>
          <p:cNvPr id="18434" name="Picture 2" descr="H:\все по ст. группе\сад 2016 август\DSC0113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7778" y="692696"/>
            <a:ext cx="7244622" cy="568863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:\АРХИВ\Рабочий стол\СТИХИ по всем временам года\маша и медведь\555\фоны, узоры и рамочки\для презентаций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44016"/>
            <a:ext cx="8964488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«Кактус в горшке»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SMOLENSK\Searches\Music\Desktop\работы детей по кружку\кактусы\20170427_16252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8388424" cy="503305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для презентаций\i (3).jpg" id="5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8964488" cy="6669360"/>
          </a:xfrm>
          <a:prstGeom prst="rect">
            <a:avLst/>
          </a:prstGeom>
          <a:noFill/>
        </p:spPr>
      </p:pic>
      <p:pic>
        <p:nvPicPr>
          <p:cNvPr descr="C:\Users\SMOLENSK\Searches\Music\Desktop\работы детей по кружку\кактусы\DSC00073 (2).JPG" id="4098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22" r="25"/>
          <a:stretch>
            <a:fillRect/>
          </a:stretch>
        </p:blipFill>
        <p:spPr bwMode="auto">
          <a:xfrm rot="5400000">
            <a:off x="1475656" y="548680"/>
            <a:ext cx="6264696" cy="5688632"/>
          </a:xfrm>
          <a:prstGeom prst="rect">
            <a:avLst/>
          </a:prstGeom>
          <a:noFill/>
        </p:spPr>
      </p:pic>
    </p:spTree>
  </p:cSld>
  <p:clrMapOvr>
    <a:masterClrMapping/>
  </p:clrMapOvr>
  <p:transition advTm="3000" spd="med">
    <p:wheel spokes="2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94</Words>
  <Application>Microsoft Office PowerPoint</Application>
  <PresentationFormat>Экран (4:3)</PresentationFormat>
  <Paragraphs>27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Вот что мы умеем – наши работы</vt:lpstr>
      <vt:lpstr>«Елка новогодняя огоньками светится»</vt:lpstr>
      <vt:lpstr>Слайд 3</vt:lpstr>
      <vt:lpstr>Масленица </vt:lpstr>
      <vt:lpstr>Подарок папе</vt:lpstr>
      <vt:lpstr>Красивые бабочки</vt:lpstr>
      <vt:lpstr>Слайд 7</vt:lpstr>
      <vt:lpstr>«Кактус в горшке»</vt:lpstr>
      <vt:lpstr>Слайд 9</vt:lpstr>
      <vt:lpstr> «Мы веселые матрешки» </vt:lpstr>
      <vt:lpstr>«Галстук для папы» </vt:lpstr>
      <vt:lpstr>«Сердечки» </vt:lpstr>
      <vt:lpstr>Слайд 13</vt:lpstr>
      <vt:lpstr>Слайд 14</vt:lpstr>
      <vt:lpstr>«Платье для мамы»</vt:lpstr>
      <vt:lpstr>«Сорокины подружки»</vt:lpstr>
      <vt:lpstr>Слайд 17</vt:lpstr>
      <vt:lpstr>«За окошком снегири» </vt:lpstr>
      <vt:lpstr>Слайд 19</vt:lpstr>
      <vt:lpstr>«Тюльпаны»</vt:lpstr>
      <vt:lpstr>Слайд 21</vt:lpstr>
      <vt:lpstr>«Разделочная доска»</vt:lpstr>
      <vt:lpstr>Слайд 23</vt:lpstr>
      <vt:lpstr>Слайд 24</vt:lpstr>
      <vt:lpstr>«Красивый цветок»</vt:lpstr>
      <vt:lpstr>Слайд 26</vt:lpstr>
      <vt:lpstr>«Портрет доброго человека»</vt:lpstr>
      <vt:lpstr>«Маму я люблю милую свою…» </vt:lpstr>
      <vt:lpstr>«Хорошее настроение»</vt:lpstr>
      <vt:lpstr>«Пасхальные яички»</vt:lpstr>
      <vt:lpstr>Слайд 31</vt:lpstr>
      <vt:lpstr>Слайд 32</vt:lpstr>
      <vt:lpstr>Слайд 33</vt:lpstr>
      <vt:lpstr>Слайд 34</vt:lpstr>
      <vt:lpstr>Слайд 35</vt:lpstr>
      <vt:lpstr>«Петя-петушок» </vt:lpstr>
      <vt:lpstr>«Новогодние колокольчики»</vt:lpstr>
      <vt:lpstr>Слайд 38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как мы умеем!</dc:title>
  <dc:creator>SMOLENSK</dc:creator>
  <cp:lastModifiedBy>SMOLENSK</cp:lastModifiedBy>
  <cp:revision>51</cp:revision>
  <dcterms:created xsi:type="dcterms:W3CDTF">2017-05-02T19:54:22Z</dcterms:created>
  <dcterms:modified xsi:type="dcterms:W3CDTF">2017-05-05T23:12:48Z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2668625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