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  <p:sldId id="284" r:id="rId30"/>
    <p:sldId id="286" r:id="rId31"/>
    <p:sldId id="287" r:id="rId32"/>
    <p:sldId id="288" r:id="rId33"/>
    <p:sldId id="290" r:id="rId34"/>
    <p:sldId id="289" r:id="rId35"/>
    <p:sldId id="291" r:id="rId36"/>
    <p:sldId id="293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ru.wikipedia.org/wiki/%D0%94%D0%B7%D0%B5%D1%80%D0%B6%D0%B8%D0%BD%D1%81%D0%BA%D0%B8%D0%B9,_%D0%A4%D0%B5%D0%BB%D0%B8%D0%BA%D1%81_%D0%AD%D0%B4%D0%BC%D1%83%D0%BD%D0%B4%D0%BE%D0%B2%D0%B8%D1%87" TargetMode="Externa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Терроризм и террор  в России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24smi.org/public/media/2018/4/10/maxresdefault-1_mN8yl5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500034" y="1214422"/>
            <a:ext cx="4038600" cy="2714644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4" name="Picture 10" descr="https://s.forinsurer.com/pics/pic036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4071942"/>
            <a:ext cx="6000760" cy="2405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Страницы истории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kavkaznews.az/wp-content/uploads/f0124d765bd922bbbeca4b23fd4e599a-388x2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214422"/>
            <a:ext cx="3757610" cy="379372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29058" y="714356"/>
            <a:ext cx="5000660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4 апреля 1866 года Дмитрий Каракозов стрелял в императора Александра II: в четвертом часу дня он после обычной прогулки в Летнем саду в сопровождении племянника, герцога Николая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Лейхтенбергского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 племянницы, принцессы Марии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Баденской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садился в коляску, когда неизвестный человек выстрелил в него из пистолета. Покушение не удалось: существует версия, что стрелявшего толкнул крестьянин О. Комиссаров, это якобы увидел присутствовавший на месте покушения генерал Э.И.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Тотлебен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Государь из Летнего сада сразу отправился в Казанский собор принести благодарение Богу за спасение.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Страницы истории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4294967295"/>
          </p:nvPr>
        </p:nvSpPr>
        <p:spPr>
          <a:xfrm>
            <a:off x="642910" y="714356"/>
            <a:ext cx="7643866" cy="264320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Каракозова казнили, но это происшествие возбудило общество. Со всех концов России пошли телеграммы и письма с выражением радости о том, что император не пострадал, но некоторые (наиболее молодая и активная часть интеллигенции) возвели Каракозова в ранг мученика. «Его выстрел не мог не действовать возбуждающим образом на тех, кто мечтал о борьбе и лучшем будущем…», — писал современник. «Пусть вся Россия распинается в преданности царю и подносит ему адреса и иконы, а Каракозов все-таки наш, наша плоть, наша кровь, наш брат, наш друг, наш товарищ!», — писала корреспонденту Е.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Брешковская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2530" name="Picture 2" descr="http://present5.com/presentation/-59687778_241877597/image-1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1785919" y="4000504"/>
            <a:ext cx="5357850" cy="2597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428604"/>
            <a:ext cx="3008313" cy="26432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А.И. Герцен оценил поступок Каракозова резко отрицательно.</a:t>
            </a:r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https://studfiles.net/html/735/67/html_YehYlIQ6Dh.xu9F/img-77kgUb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429125" y="571480"/>
            <a:ext cx="3929090" cy="5072098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400420" cy="3911609"/>
          </a:xfrm>
        </p:spPr>
        <p:txBody>
          <a:bodyPr>
            <a:normAutofit fontScale="62500" lnSpcReduction="20000"/>
          </a:bodyPr>
          <a:lstStyle/>
          <a:p>
            <a:endParaRPr lang="ru-RU" sz="3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«Только у диких и дряхлых народов история пробивается убийствами», — так написал он в «Колоколе» через две недели после покушения.</a:t>
            </a:r>
            <a:r>
              <a:rPr lang="ru-RU" sz="3400" dirty="0" smtClean="0"/>
              <a:t> </a:t>
            </a:r>
          </a:p>
          <a:p>
            <a:endParaRPr lang="ru-RU" dirty="0" smtClean="0"/>
          </a:p>
          <a:p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Произошло разделение России на два лагеря: сторонников терроризма как метода борьбы с самодержавием и противников таких действий.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3643314"/>
            <a:ext cx="7929618" cy="1071570"/>
          </a:xfrm>
        </p:spPr>
        <p:txBody>
          <a:bodyPr>
            <a:noAutofit/>
          </a:bodyPr>
          <a:lstStyle/>
          <a:p>
            <a:r>
              <a:rPr lang="ru-RU" b="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Часовня Спасителя в честь памяти спасения жизни Александра II после выстрела Каракозова. Площадь стали называть Александровской. Открытка</a:t>
            </a:r>
            <a:endParaRPr lang="ru-RU" b="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500166" y="5000636"/>
            <a:ext cx="5778522" cy="117156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https://www.rosimperija.info/wp-content/uploads/2012/06/e4alexpl1%D0%A7%D0%B0%D1%81%D0%BE%D0%B2%D0%BD%D1%8F-%D0%A1%D0%BF%D0%B0%D1%81%D0%B8%D1%82%D0%B5%D0%BB%D1%8F-%D0%B2-%D1%87%D0%B5%D1%81%D1%82%D1%8C-%D0%BF%D0%B0%D0%BC%D1%8F%D1%82%D0%B8-%D1%81%D0%BF%D0%B0%D1%81%D0%B5%D0%BD%D0%B8%D1%8F-%D0%B6%D0%B8%D0%B7%D0%BD%D0%B8-%D0%90.2-%D0%BF%D0%BE%D1%81%D0%BB%D0%B5-%D0%B2%D1%8B%D1%81%D1%82%D1%80%D0%B5%D0%BB%D0%B0-%D0%BA%D0%B0%D1%80%D0%B0%D0%BA%D0%BE%D0%B7%D0%BE%D0%B2%D0%B0.-%D0%9F%D0%BB%D0%BE%D1%89%D0%B0%D0%B4%D1%8C-%D1%81%D1%82%D0%B0%D0%BB%D0%B8-%D0%BD%D0%B0%D0%B7.-%D0%90%D0%BB%D0%B5%D0%BA%D1%81%D0%B0%D0%BD%D0%B4%D1%80%D0%BE%D0%B2%D1%81%D0%BA%D0%BE%D0%B9.-%D0%9E%D1%82%D0%BA%D1%80%D1%8B%D1%82%D0%BA%D0%B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5"/>
            <a:ext cx="7500990" cy="321471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14348" y="4857761"/>
            <a:ext cx="74295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апреля 1866 года Александр II публично заявил: «Бог спас меня, доколе я Ему буду нужен, Он будет меня охранять. Если Его воле угодно будет меня взять, это свершится».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Страницы истории (Александр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285751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26626" name="Picture 2" descr="https://img0.liveinternet.ru/images/attach/c/7/97/137/97137256_7_pokushenii_na_Alexandra21420x3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77044" y="1142984"/>
            <a:ext cx="4000500" cy="4436285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000109"/>
            <a:ext cx="4041775" cy="7143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1357298"/>
            <a:ext cx="4041775" cy="476886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 мая 1867 г., в Париже, Александр II и французский император Наполеон III ехали в открытом экипаже. Внезапно из восторженной толпы выскочил человек и дважды выстрелил в русского монарха. Мимо! Личность преступника установили быстро: поляк Антон Березовский пытался отомстить за подавление польского восстания русскими войсками в 1863 г.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Страницы истории (Александр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7_pokushenii_na_Alexandra777-452x300 (452x300, 44Kb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28596" y="1571612"/>
            <a:ext cx="3643338" cy="4071966"/>
          </a:xfrm>
          <a:prstGeom prst="rect">
            <a:avLst/>
          </a:prstGeom>
          <a:noFill/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645025" y="928670"/>
            <a:ext cx="4041775" cy="214313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4143373" y="1285861"/>
            <a:ext cx="4543428" cy="428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Очередное покушение на императора произошло 2 апреля 1879 г. Гуляя в дворцовом парке, Александр II обратил внимание на молодого человека, быстро идущего в его сторону. Незнакомец успел выпустить в императора пять пуль (и куда только смотрела охрана?!), пока не был обезоружен. Не иначе, как чудо спасло Александра II, не получившего ни царапины. Террористом оказался школьный учитель, а «по совместительству» — член революционной организации «Земля и воля» Александр Соловьёв.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Страницы истории (Александр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1793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8674" name="Picture 2" descr="7_pokushenii_na_Alexandra6661-381x300 (381x300, 54Kb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28597" y="1500174"/>
            <a:ext cx="3786213" cy="4079095"/>
          </a:xfrm>
          <a:prstGeom prst="rect">
            <a:avLst/>
          </a:prstGeom>
          <a:noFill/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645025" y="1142985"/>
            <a:ext cx="4041775" cy="21431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>
          <a:xfrm>
            <a:off x="4286248" y="1357298"/>
            <a:ext cx="4400553" cy="476886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Летом 1879 г. из недр «Земли и воли» возникла ещё более радикальная организация — «Народная воля».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Помня о провале предыдущих покушений, народовольцы отказались от стрелкового оружия, выбрав более «надёжное» средство — мину. Они решили взорвать императорский поезд на пути между Петербургом и Крымом, где Александр II ежегодно отдыхал.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Страницы истории (Александр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Террористы, возглавляемые Софьей Перовской, знали, что первым следует грузовой поезд с багажом, а Александр II и его свита едут во втором. Но судьба вновь уберегла императора: 19 ноября 1879 г. сломался паровоз «грузовика», поэтому первым поехал поезд Александра II. Не зная об этом, террористы пропустили его и подорвали другой состав.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4714884"/>
            <a:ext cx="6572296" cy="1071570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Софья Перовская - одна из руководителей «Народной воли», непосредственно руководившая убийством Александра II</a:t>
            </a:r>
            <a:endParaRPr lang="ru-RU" sz="24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6000768"/>
            <a:ext cx="5486400" cy="171432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29698" name="Picture 2" descr="http://mirror7.ru.indbooks.in/wp-content/uploads/2016/0195046/i_01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00042"/>
            <a:ext cx="4214842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Страницы истории( Александр 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Софья Перовская, дочь петербургского генерал-губернатора, узнала, что в Зимнем дворце происходит ремонт подвалов, в том числе и винного погреба. Народовольцы посчитали это место удобным для размещения взрывчатки. Для реализации плана был назначен крестьянин Степан Халтурин. Он недавно вступил в организацию «Народная воля». Работая в подвале (он облицовывал стены винного погреба), он должен был переданные ему мешки с динамитом (всего было приготовлено 2 пуда) располагать среди строительного материала. Софья Перовская получила информацию о том, что 5 февраля 1880 г. в Зимнем дворце состоится ужин в честь принца Гессенского, на котором будет находиться вся царская семья. Взрыв был назначен на 18 час. 20 мин., но в связи с опозданием поезда принца ужин был сдвинут. Взрыв прогремел — никто из высших особ не пострадал, но были убиты 10 и ранены 80 солдат охраны.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развития терроризма в России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http://www.astana.vc/system/imgs/165/medium/rabochie.jpg?13962041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28596" y="1428736"/>
            <a:ext cx="3500462" cy="3929090"/>
          </a:xfrm>
          <a:prstGeom prst="rect">
            <a:avLst/>
          </a:prstGeom>
          <a:noFill/>
        </p:spPr>
      </p:pic>
      <p:sp>
        <p:nvSpPr>
          <p:cNvPr id="20" name="Текст 19"/>
          <p:cNvSpPr>
            <a:spLocks noGrp="1"/>
          </p:cNvSpPr>
          <p:nvPr>
            <p:ph type="body" sz="quarter" idx="3"/>
          </p:nvPr>
        </p:nvSpPr>
        <p:spPr>
          <a:xfrm>
            <a:off x="4645025" y="785795"/>
            <a:ext cx="4041775" cy="214313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21" name="Содержимое 20"/>
          <p:cNvSpPr>
            <a:spLocks noGrp="1"/>
          </p:cNvSpPr>
          <p:nvPr>
            <p:ph sz="quarter" idx="4"/>
          </p:nvPr>
        </p:nvSpPr>
        <p:spPr>
          <a:xfrm>
            <a:off x="3929057" y="1214422"/>
            <a:ext cx="4757743" cy="49117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Терроризм в России имеет глубокие исторические корни. Отмеченное вовсе не означает, что Россия является родиной терроризма. Речь идет о том, что российский терроризм имеет свои социальные корни, свою историю, философию и формы проявления.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Столовая Зимнего дворца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img0.liveinternet.ru/images/attach/c/7/97/137/97137600_7_pokushenii_na_Alexandra41387x3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4143380"/>
            <a:ext cx="54864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00100" y="4357694"/>
            <a:ext cx="6929486" cy="221457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этого покушения была учреждена диктатура М. Т.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Лорис-Меликова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неограиченными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полномочиями, т.к. правительство понимало, что начавшуюся волну терроризма остановить очень трудно.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http://www.pulsosetii.ru/images/uploads/img0000_thum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313" y="428625"/>
            <a:ext cx="6215062" cy="3714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Лорис-Меликова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Михаила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Тариэловича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Планировалось создать подготовительные комиссии, в которые включились бы представители земств и городских сословий. Эти комиссии должны были вырабатывать законопроекты по следующим вопросам: крестьянский, земский, по управлению городов.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Лорис-Меликов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проводил так называемую «заигрывающую» политику: смягчил цензуру, разрешил издание новых печатных органов. Он встречался с их редакторами и намекал на возможность новых реформ. И убеждал, что их проведению мешают террористы и радикально настроенные личности.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Страницы истории (Александр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марта 1881 г. Александр II выехал из Зимнего дворца в Манеж, присутствовал на разводе караулов и возвращался в Зимний через Екатерининский канал. Это ломало планы народовольцев, Софья Перовская срочно перестраивала план покушения.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Гриневицкий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Емельянов, Рысаков, Михайлов стали вдоль набережной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Екатериненского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канала и ждали условного сигнала Перовской (взмаха платка), по которому они должны были бросить бомбы в царскую карету.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Задуманное получилось, но император снова не пострадал. Но он не покинул спешно место покушения, а захотел подойти к раненым. Об этом писал анархист князь Кропоткин: «Он чувствовал, что военное достоинство требует посмотреть на раненых черкесов и сказать им несколько слов».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тогда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Гриневицкий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бросил в ноги царю вторую бомбу. Взрыв отбросил Александра II на землю, из раздробленных ног лилась кровь. Император прошептал: «Отвезите меня во дворец… Там я хочу умереть…»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«Народная воля» вошла в историю как террористическая организация благодаря серии  покушений на царя, хотя современные историки указывают, что террор не занимал главного места ни в программе этой организации, ни в её деятельности.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3429000"/>
            <a:ext cx="5486400" cy="45719"/>
          </a:xfrm>
        </p:spPr>
        <p:txBody>
          <a:bodyPr>
            <a:normAutofit fontScale="90000"/>
          </a:bodyPr>
          <a:lstStyle/>
          <a:p>
            <a:pPr algn="ctr"/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5720" y="3429000"/>
            <a:ext cx="8572560" cy="274320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февраля 1878 года (по новому стилю) Вера Засулич, пришедшая под видом подательницы прошения в приемную петербургского градоначальника Федора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Трепова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выстрелила в него, благодаря чему и вошла в историю. По мнению, особенно популярному в последнее время, покушение и судебный процесс Засулич, где присяжные оправдали террористку, стали тем поворотным пунктом, которые сделали революционный терроризм легитимным в глазах русского общества. А значит, согласно предложенной логике, именно отчаянный шаг террористки-одиночки открыл ту воронку, в которую засосало Россию в 1917 году.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cont.ws/uploads/pic/2017/3/2017060315465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" y="612775"/>
            <a:ext cx="7858125" cy="2744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Окончание эпохи революционного терроризма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Окончание эпохи революционного терроризма российские историки О.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Будницкий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М. И. Леонов относят к сентябрю 1911 года, когда в Киевском оперном театре был смертельно ранен П. А. Столыпин.  А американский историк российского происхождения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Гейфман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считает его окончание с расстрелом царской семьи в Екатеринбурге (июль 1918 года).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3643314"/>
            <a:ext cx="54864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42910" y="4000504"/>
            <a:ext cx="7858180" cy="21716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1-го (14-го) сентября 1911 года в 22 часа 30 минут в Киевском городском театре во время представления оперы Римского-Корсакова «Сказка о царе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революционер Дмитрий Богров смертельно ранил председателя Совета министров Петра Аркадьевича Столыпина.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files.everyng.com/img/events/110/110975.jpg?w=355&amp;h=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5258" b="5258"/>
          <a:stretch>
            <a:fillRect/>
          </a:stretch>
        </p:blipFill>
        <p:spPr bwMode="auto">
          <a:xfrm>
            <a:off x="857250" y="612775"/>
            <a:ext cx="7143750" cy="2816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285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5852" y="5072074"/>
            <a:ext cx="5992836" cy="1571636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Расстре́л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ца́рской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семьи́ был осуществлён в полуподвальном помещении дома Ипатьева в Екатеринбурге в ночь с 16 на 17 июля 1918 года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https://community.vcoins.com/wp-content/uploads/2018/07/7a2b9bd1-e970-4e7a-be4a-cd4870c05e07-1050x6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545" r="2545"/>
          <a:stretch>
            <a:fillRect/>
          </a:stretch>
        </p:blipFill>
        <p:spPr bwMode="auto">
          <a:xfrm rot="21249858">
            <a:off x="452079" y="575143"/>
            <a:ext cx="4591919" cy="4218678"/>
          </a:xfrm>
          <a:prstGeom prst="rect">
            <a:avLst/>
          </a:prstGeom>
          <a:noFill/>
        </p:spPr>
      </p:pic>
      <p:pic>
        <p:nvPicPr>
          <p:cNvPr id="41990" name="Picture 6" descr="https://www.oblgazeta.ru/media/news_photos/2018/07/12/ipatyev_house_basement.jpg__1024x729_q85_subsampling-2.jpg.1024x0_q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64404">
            <a:off x="5149763" y="613820"/>
            <a:ext cx="3649585" cy="4022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43314"/>
            <a:ext cx="54864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3786190"/>
            <a:ext cx="7786742" cy="257176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Самым жестоким проявлением терроризма, был период падения Российской империи.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Ведь большевики, под видом борьбы за свободу уничтожали одну из самых процветающих стран в мире, безжалостно и хладнокровно истребляя своих братьев, сестер, матерей и отцов.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www.ljplus.ru/img4/k/o/kommari_2/____1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3" y="612775"/>
            <a:ext cx="7858125" cy="2887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Иван Грозный (1533-1584)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pp.userapi.com/c4455/u67303845/103184897/x_a86c91b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285721" y="1071547"/>
            <a:ext cx="3357586" cy="4714908"/>
          </a:xfrm>
          <a:prstGeom prst="rect">
            <a:avLst/>
          </a:prstGeom>
          <a:noFill/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645025" y="857233"/>
            <a:ext cx="4041775" cy="21431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3714744" y="928670"/>
            <a:ext cx="4972057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Террористические, по своей сути, методы применял Иван Грозный, который ввел опричнину ( 1565)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Изначально этим довольно безобидным термином называли часть государственных земель, находившихся в непосредственном управлении царя, однако вскоре слово «опричнина» приобрело зловещий оттенок и стало также обозначать комплекс репрессивных мер, предпринятых с целью усиления монаршей власти.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2288" y="3357562"/>
            <a:ext cx="54864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Красный террор (1917-1923)</a:t>
            </a:r>
            <a:endParaRPr lang="ru-RU" sz="3200" b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357290" y="3929066"/>
            <a:ext cx="6572296" cy="224313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 карательных мер, проводившихся большевиками в ходе гражданской войны против их классовых врагов.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Дзержинский, Феликс Эдмундович"/>
              </a:rPr>
              <a:t> 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s://histrf.ru/uploads/media/event/0001/01/thumb_615_event_big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313" y="428605"/>
            <a:ext cx="6215062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Сталинский террор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928671"/>
            <a:ext cx="4040188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6082" name="Picture 2" descr="http://xn----7sbbhpgxivjatewnc5m.xn--p1ai/wp-content/uploads/%D0%A1%D1%82%D0%B0%D0%BB%D0%B8%D0%BD-768x8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28596" y="1000109"/>
            <a:ext cx="3571900" cy="4929222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785795"/>
            <a:ext cx="4041775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286249" y="1071546"/>
            <a:ext cx="4400552" cy="505461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Под сталинский террором понимают репрессии, начавшиеся в Советском Союзе в 20-е годы и завершившиеся в 1953-м.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этот период происходили массовые аресты, создавались специальные лагеря для политических заключенных. Точное количество жертв сталинских репрессий назвать не сможет ни один историк. дела о политических преступлениях строились на фальсификации обвинений -</a:t>
            </a:r>
          </a:p>
          <a:p>
            <a:pPr>
              <a:buNone/>
            </a:pPr>
            <a:endParaRPr lang="ru-RU" sz="2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Страницы истории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fb.ru/misc/i/gallery/39254/24697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28596" y="1285860"/>
            <a:ext cx="3357586" cy="3929090"/>
          </a:xfrm>
          <a:prstGeom prst="rect">
            <a:avLst/>
          </a:prstGeom>
          <a:noFill/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645025" y="928671"/>
            <a:ext cx="4041775" cy="21431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4143373" y="1000108"/>
            <a:ext cx="4543428" cy="512605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Если в начале сталинских репрессий органы госбезопасности боролись с противниками революции, то к середине тридцатых годов начались аресты старых коммунистов – людей, беззаветно преданных партии. Простые советские граждане уже боялись не только сотрудников НКВД, но и друг друга. Доносительство стало главным инструментом в борьбе с "врагами народа". </a:t>
            </a:r>
            <a:r>
              <a:rPr lang="ru-RU" dirty="0" smtClean="0"/>
              <a:t>-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35719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с 1950 г. и до конца 80-х годов терроризм как системное социально-политическое явление исчез из жизни государства и общества. В этот период имели место только отдельные факты.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Отдельные факты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1978 году прогремели взрывы в Москве, организованные членами партии «Дашнакцутюн».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марте 1978 года Ю.Власенко проник в Посольство США и требовал предоставить самолет для вылета за рубеж, но был убит снайпером.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Впервые самолет на территории СССР был угнан 15 октября 1970 года. Отец и сын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Бразинкасы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захватили самолет, совершавший рейс «Батуми-Сухуми», убили бортпроводницу Н.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Курченко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посадили самолет в Турции. СССР преступники выданы не были.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Имелись и факты индивидуального терроризма против представителей власти, но готовились они людьми с отклонениями в психике. Шизофреник В.Ильин пытался 22 января 1969 года стрелять в Л.И. Брежнева.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ноября 1990 года на Красной площади пытался произвести из охотничьего ружья выстрел в М.С.Горбачева рабочий А.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Шмонов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признанный позднее невменяемым.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50072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становления российской государственности в 1991-1994 гг. высшее военно-политическое руководство России не только не использовало зарубежный и имеющийся отечественный опыт борьбы с терроризмом, но и допустило прямое попустительство образованию на территории Чеченской Республики террористического режима.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2288" y="4143380"/>
            <a:ext cx="54864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785786" y="4357694"/>
            <a:ext cx="7643866" cy="18145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современной России самые громкие теракты связаны с Чеченской войной и деятельностью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бандформирований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Северного Кавказа. Это в основном взрывы и захваты заложников.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://muxalifet.az/sites/good.localhost/files/styles/foto2/public/1_914.jpg?itok=m86Yozzi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50" y="612775"/>
            <a:ext cx="7072313" cy="33877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3857628"/>
            <a:ext cx="6858048" cy="23145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Россия — это единственная страна в мире, кто открыто бросает все свои силы и средства на борьбу с терроризмом, не только в рамках безопасности и мира своей страны. Операция в Сирии и в других точках планеты, наглядно иллюстрируют желание побороть и искоренить мировой терроризм.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://vestnikk.ru/uploads/posts/2017-04/thumbs/1491669580_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" y="612775"/>
            <a:ext cx="7643813" cy="3030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Методы казни: « обшить 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медведно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, «утопление», 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привязать к бочке с порохом», «варить живьем», «резать на куски»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Текст 23"/>
          <p:cNvSpPr>
            <a:spLocks noGrp="1"/>
          </p:cNvSpPr>
          <p:nvPr>
            <p:ph type="body" idx="1"/>
          </p:nvPr>
        </p:nvSpPr>
        <p:spPr>
          <a:xfrm>
            <a:off x="457200" y="2071677"/>
            <a:ext cx="4040188" cy="10319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5368" name="Picture 8" descr="https://diletant.media/upload/resize_cache/social_share/%D0%A4%D0%BE%D1%82%D0%BE%202.%20%D0%9F%D0%BE%D0%B2%D0%B5%D1%82%D0%B8%D0%B0%D0%BD%D1%80%D0%B0%D1%88%D0%B0%D0%BD%D0%B8%D0%B5%20%D0%B7%D0%B0%20%D1%80%D0%B5%D0%B1%D1%80%D0%B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71472" y="2143116"/>
            <a:ext cx="3929090" cy="4143404"/>
          </a:xfrm>
          <a:prstGeom prst="rect">
            <a:avLst/>
          </a:prstGeom>
          <a:noFill/>
        </p:spPr>
      </p:pic>
      <p:sp>
        <p:nvSpPr>
          <p:cNvPr id="25" name="Текст 24"/>
          <p:cNvSpPr>
            <a:spLocks noGrp="1"/>
          </p:cNvSpPr>
          <p:nvPr>
            <p:ph type="body" sz="quarter" idx="3"/>
          </p:nvPr>
        </p:nvSpPr>
        <p:spPr>
          <a:xfrm>
            <a:off x="4645025" y="2071678"/>
            <a:ext cx="4041775" cy="142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70" name="Picture 10" descr="https://diletant.media/upload/resize_cache/social_share/%D0%A4%D0%BE%D1%82%D0%BE%203.%20%D0%A7%D0%B5%D0%B6%D0%B7%D0%B4%D0%BB%D0%B3%D1%82%D1%82%D0%B2%D0%B5%D1%80%D1%82%D0%BE%D0%B2%D0%B0%D0%BD%D0%B8%D0%B5%20%D1%82%D0%BE%D0%BF%D0%BE%D1%80%D0%BE%D0%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857364"/>
            <a:ext cx="4157693" cy="4429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Революционный терроризм  в России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pbs.twimg.com/media/DX9l84QUQAIcXa7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500937" cy="5173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5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Началом терроризма в России считается вторая половина XIX – начало XX века. Следует также различать понятия </a:t>
            </a:r>
            <a:r>
              <a:rPr lang="ru-RU" sz="5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«террор» </a:t>
            </a:r>
            <a:r>
              <a:rPr lang="ru-RU" sz="5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5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«терроризм», </a:t>
            </a:r>
            <a:r>
              <a:rPr lang="ru-RU" sz="5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т.к. первое подразумевает насилие сильной стороны над слабой (государства над оппозицией), а второе – применение устрашения слабыми над сильными (оппозиция над государством). </a:t>
            </a:r>
          </a:p>
          <a:p>
            <a:pPr>
              <a:buNone/>
            </a:pPr>
            <a:r>
              <a:rPr lang="ru-RU" sz="4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85752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«Революционный терроризм в Российской империи — совокупность методов и теорий, обосновывавших методы, с помощью которых различные российские политические партии и движения во второй половине XIX века — начале XX века стремились осуществить социальную революцию в Российской империи посредством систематического применения насилия против представителей власти.»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mtdata.ru/u25/photo8978/20129994905-0/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3286124"/>
            <a:ext cx="7572428" cy="3168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half" idx="1"/>
          </p:nvPr>
        </p:nvSpPr>
        <p:spPr>
          <a:xfrm>
            <a:off x="357158" y="785794"/>
            <a:ext cx="464347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Российской империи основным видом террора были индивидуальные убийства революционерами высокопоставленных чиновников. Нередко при этом страдали сопровождающие их лица и случайные свидетели. Так, самые известные первые теракты были совершены в эпоху правления Александра II.</a:t>
            </a:r>
            <a:endParaRPr lang="ru-RU" sz="2400" dirty="0"/>
          </a:p>
        </p:txBody>
      </p:sp>
      <p:sp>
        <p:nvSpPr>
          <p:cNvPr id="23" name="Содержимое 22"/>
          <p:cNvSpPr>
            <a:spLocks noGrp="1"/>
          </p:cNvSpPr>
          <p:nvPr>
            <p:ph sz="half" idx="2"/>
          </p:nvPr>
        </p:nvSpPr>
        <p:spPr>
          <a:xfrm>
            <a:off x="4929190" y="1571612"/>
            <a:ext cx="4038600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0484" name="AutoShape 4" descr="https://moiarussia.ru/wp-content/uploads/2016/01/karakozo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8" name="Picture 8" descr="http://imperor.net/wp-content/uploads/2016/05/B_9ETu6UQAA7h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714356"/>
            <a:ext cx="3781425" cy="5429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271606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Первое покушение на жизнь Александра II произошло </a:t>
            </a:r>
            <a:br>
              <a:rPr lang="ru-RU" sz="2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апреля 1866 года.</a:t>
            </a:r>
            <a:endParaRPr lang="ru-RU" sz="2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 flipV="1">
            <a:off x="1792288" y="6172200"/>
            <a:ext cx="5486400" cy="11432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1506" name="Picture 2" descr="http://www.russinitalia.it/foto/cartoline/CS%20175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12775"/>
            <a:ext cx="7358063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1935</Words>
  <PresentationFormat>Экран (4:3)</PresentationFormat>
  <Paragraphs>71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Терроризм и террор  в России</vt:lpstr>
      <vt:lpstr>Этапы развития терроризма в России</vt:lpstr>
      <vt:lpstr>Иван Грозный (1533-1584)</vt:lpstr>
      <vt:lpstr>Методы казни: « обшить медведно» , «утопление»,  « привязать к бочке с порохом», «варить живьем», «резать на куски»</vt:lpstr>
      <vt:lpstr>Революционный терроризм  в России</vt:lpstr>
      <vt:lpstr>Слайд 6</vt:lpstr>
      <vt:lpstr>«Революционный терроризм в Российской империи — совокупность методов и теорий, обосновывавших методы, с помощью которых различные российские политические партии и движения во второй половине XIX века — начале XX века стремились осуществить социальную революцию в Российской империи посредством систематического применения насилия против представителей власти.» .</vt:lpstr>
      <vt:lpstr>Слайд 8</vt:lpstr>
      <vt:lpstr>Первое покушение на жизнь Александра II произошло  4 апреля 1866 года.</vt:lpstr>
      <vt:lpstr>Страницы истории</vt:lpstr>
      <vt:lpstr>Страницы истории</vt:lpstr>
      <vt:lpstr>     А.И. Герцен оценил поступок Каракозова резко отрицательно.   </vt:lpstr>
      <vt:lpstr>Часовня Спасителя в честь памяти спасения жизни Александра II после выстрела Каракозова. Площадь стали называть Александровской. Открытка</vt:lpstr>
      <vt:lpstr>Страницы истории (Александр II)</vt:lpstr>
      <vt:lpstr>Страницы истории (Александр II)</vt:lpstr>
      <vt:lpstr>Страницы истории (Александр II)</vt:lpstr>
      <vt:lpstr>Страницы истории (Александр II)</vt:lpstr>
      <vt:lpstr>Софья Перовская - одна из руководителей «Народной воли», непосредственно руководившая убийством Александра II</vt:lpstr>
      <vt:lpstr>Страницы истории( Александр II)</vt:lpstr>
      <vt:lpstr>Столовая Зимнего дворца</vt:lpstr>
      <vt:lpstr>Слайд 21</vt:lpstr>
      <vt:lpstr>Проект Лорис-Меликова  Михаила Тариэловича </vt:lpstr>
      <vt:lpstr>Страницы истории (Александр II)</vt:lpstr>
      <vt:lpstr>Слайд 24</vt:lpstr>
      <vt:lpstr>Слайд 25</vt:lpstr>
      <vt:lpstr>Окончание эпохи революционного терроризма</vt:lpstr>
      <vt:lpstr>Слайд 27</vt:lpstr>
      <vt:lpstr>Слайд 28</vt:lpstr>
      <vt:lpstr>Слайд 29</vt:lpstr>
      <vt:lpstr>Красный террор (1917-1923)</vt:lpstr>
      <vt:lpstr>Сталинский террор</vt:lpstr>
      <vt:lpstr>Страницы истории</vt:lpstr>
      <vt:lpstr>В период с 1950 г. и до конца 80-х годов терроризм как системное социально-политическое явление исчез из жизни государства и общества. В этот период имели место только отдельные факты.</vt:lpstr>
      <vt:lpstr>Отдельные факты</vt:lpstr>
      <vt:lpstr>В период становления российской государственности в 1991-1994 гг. высшее военно-политическое руководство России не только не использовало зарубежный и имеющийся отечественный опыт борьбы с терроризмом, но и допустило прямое попустительство образованию на территории Чеченской Республики террористического режима.</vt:lpstr>
      <vt:lpstr>Слайд 36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44</cp:revision>
  <dcterms:created xsi:type="dcterms:W3CDTF">2018-11-05T08:15:22Z</dcterms:created>
  <dcterms:modified xsi:type="dcterms:W3CDTF">2022-05-03T19:28:24Z</dcterms:modified>
</cp:coreProperties>
</file>