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ver1k\Desktop\&#1050;&#1088;&#1091;&#1075;&#1083;&#1086;&#1074;&#1072;\&#1058;&#1077;&#1084;&#1099;\&#1089;&#1090;&#1072;&#1088;&#1096;&#1072;&#1103;%20&#1075;&#1088;&#1091;&#1087;&#1087;&#1072;\&#1082;&#1086;&#1085;&#1089;&#1087;&#1077;&#1082;&#1090;\&#1079;&#1080;&#1084;&#1085;&#1080;&#1077;%20&#1079;&#1072;&#1073;&#1072;&#1074;&#1099;\pesni_ptic_-_Zvuki_prirody_Golosa_ptic.mp3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ver1k\Desktop\&#1050;&#1088;&#1091;&#1075;&#1083;&#1086;&#1074;&#1072;\&#1058;&#1077;&#1084;&#1099;\&#1089;&#1090;&#1072;&#1088;&#1096;&#1072;&#1103;%20&#1075;&#1088;&#1091;&#1087;&#1087;&#1072;\&#1082;&#1086;&#1085;&#1089;&#1087;&#1077;&#1082;&#1090;\&#1079;&#1080;&#1084;&#1085;&#1080;&#1077;%20&#1079;&#1072;&#1073;&#1072;&#1074;&#1099;\Pesenki_s_dvizheniyami_-_Zajka_serenkij_sidit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ver1k\Desktop\&#1050;&#1088;&#1091;&#1075;&#1083;&#1086;&#1074;&#1072;\&#1058;&#1077;&#1084;&#1099;\&#1089;&#1090;&#1072;&#1088;&#1096;&#1072;&#1103;%20&#1075;&#1088;&#1091;&#1087;&#1087;&#1072;\&#1082;&#1086;&#1085;&#1089;&#1087;&#1077;&#1082;&#1090;\&#1079;&#1080;&#1084;&#1085;&#1080;&#1077;%20&#1079;&#1072;&#1073;&#1072;&#1074;&#1099;\pesni_ptic_-_Zvuki_prirody_Golosa_ptic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Зимние забавы</a:t>
            </a:r>
            <a:br>
              <a:rPr lang="ru-RU" dirty="0" smtClean="0"/>
            </a:br>
            <a:r>
              <a:rPr lang="ru-RU" dirty="0" smtClean="0"/>
              <a:t>«Зимой на прогулке»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Окружающий мир</a:t>
            </a:r>
          </a:p>
          <a:p>
            <a:r>
              <a:rPr lang="ru-RU" dirty="0" smtClean="0"/>
              <a:t>Вторая младшая группа</a:t>
            </a:r>
          </a:p>
          <a:p>
            <a:r>
              <a:rPr lang="ru-RU" dirty="0" smtClean="0"/>
              <a:t>Воспитатель: </a:t>
            </a:r>
            <a:r>
              <a:rPr lang="ru-RU" dirty="0" smtClean="0"/>
              <a:t>Круглова О.Э.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7e41da8236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7620000" cy="56486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gpie-76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0283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8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790575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esni_ptic_-_Zvuki_prirody_Golosa_pt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987824" y="33569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9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1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100392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7560840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3fd473c7edb1be419b3238e37d04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7200800" cy="56635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6652"/>
            <a:ext cx="8748464" cy="65613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625" y="90487"/>
            <a:ext cx="5238750" cy="66770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4be9fe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8880338" cy="6858000"/>
          </a:xfrm>
          <a:prstGeom prst="rect">
            <a:avLst/>
          </a:prstGeom>
        </p:spPr>
      </p:pic>
      <p:pic>
        <p:nvPicPr>
          <p:cNvPr id="3" name="Pesenki_s_dvizheniyami_-_Zajka_serenkij_sidi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72200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3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gpie-7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100392" cy="6669360"/>
          </a:xfrm>
          <a:prstGeom prst="rect">
            <a:avLst/>
          </a:prstGeom>
        </p:spPr>
      </p:pic>
      <p:pic>
        <p:nvPicPr>
          <p:cNvPr id="3" name="pesni_ptic_-_Zvuki_prirody_Golosa_pti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71601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9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0b6dc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8172400" cy="55892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746-1024x8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616677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</TotalTime>
  <Words>12</Words>
  <Application>Microsoft Office PowerPoint</Application>
  <PresentationFormat>Экран (4:3)</PresentationFormat>
  <Paragraphs>4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Зимние забавы «Зимой на прогулке»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забавы «Зимой на прогулке»</dc:title>
  <dc:creator>ASUS_OC2</dc:creator>
  <cp:lastModifiedBy>maver1k</cp:lastModifiedBy>
  <cp:revision>4</cp:revision>
  <dcterms:created xsi:type="dcterms:W3CDTF">2018-01-10T08:27:25Z</dcterms:created>
  <dcterms:modified xsi:type="dcterms:W3CDTF">2022-05-03T12:09:08Z</dcterms:modified>
</cp:coreProperties>
</file>