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2" r:id="rId2"/>
    <p:sldId id="265" r:id="rId3"/>
    <p:sldId id="258" r:id="rId4"/>
    <p:sldId id="260" r:id="rId5"/>
    <p:sldId id="256" r:id="rId6"/>
    <p:sldId id="263" r:id="rId7"/>
    <p:sldId id="264" r:id="rId8"/>
    <p:sldId id="257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878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AEE458-2E63-4EE4-B3E5-89F783C014C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0F6F8E-880C-4906-AF5A-067B26FD021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H:\15.01\&#1061;&#1040;&#1056;&#1052;&#1057;\&#1054;&#1090;&#1082;&#1088;&#1099;&#1090;&#1086;&#1077;%20&#1079;&#1072;&#1085;&#1103;&#1090;&#1080;&#1077;%2021.02\&#1055;&#1088;&#1077;&#1079;&#1077;&#1085;&#1090;&#1072;&#1094;&#1080;&#1103;%20&#1042;&#1077;&#1088;&#1080;&#1089;&#1086;&#1082;&#1080;&#1085;&#1072;\&#1052;&#1086;&#1081;%20&#1092;&#1080;&#1083;&#1100;&#1084;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H:\15.01\&#1061;&#1040;&#1056;&#1052;&#1057;\&#1054;&#1090;&#1082;&#1088;&#1099;&#1090;&#1086;&#1077;%20&#1079;&#1072;&#1085;&#1103;&#1090;&#1080;&#1077;%2021.02\&#1055;&#1088;&#1077;&#1079;&#1077;&#1085;&#1090;&#1072;&#1094;&#1080;&#1103;%20&#1042;&#1077;&#1088;&#1080;&#1089;&#1086;&#1082;&#1080;&#1085;&#1072;\&#1052;&#1091;&#1083;&#1100;&#1090;&#1092;&#1080;&#1083;&#1100;&#1084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851648" cy="5328592"/>
          </a:xfrm>
        </p:spPr>
        <p:txBody>
          <a:bodyPr anchor="t">
            <a:normAutofit/>
          </a:bodyPr>
          <a:lstStyle/>
          <a:p>
            <a:r>
              <a:rPr lang="ru-RU" sz="4000" dirty="0" smtClean="0"/>
              <a:t>Открытое занятие «Литературный мир Даниила Хармса»</a:t>
            </a:r>
            <a:br>
              <a:rPr lang="ru-RU" sz="4000" dirty="0" smtClean="0"/>
            </a:br>
            <a:r>
              <a:rPr lang="ru-RU" sz="4000" dirty="0" smtClean="0"/>
              <a:t>Курс «В мире книг» (общекультурное направление) по внеурочной деятельности.</a:t>
            </a:r>
            <a:br>
              <a:rPr lang="ru-RU" sz="4000" dirty="0" smtClean="0"/>
            </a:br>
            <a:r>
              <a:rPr lang="ru-RU" sz="4000" dirty="0" smtClean="0"/>
              <a:t>3 класс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/>
              <a:t>Верисокина</a:t>
            </a:r>
            <a:r>
              <a:rPr lang="ru-RU" sz="4000" dirty="0" smtClean="0"/>
              <a:t> М.А.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ой фильм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47531" y="1052736"/>
            <a:ext cx="8448938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0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142976" y="5165229"/>
            <a:ext cx="655272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Даниил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Хармс</a:t>
            </a:r>
          </a:p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3200" b="1" dirty="0" smtClean="0">
                <a:solidFill>
                  <a:srgbClr val="0000FF"/>
                </a:solidFill>
              </a:rPr>
              <a:t>Даниил Иванович Ювачёв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5" name="Picture 7" descr="харм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14290"/>
            <a:ext cx="3071834" cy="49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15.01\ХАРМС\Мор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214422"/>
            <a:ext cx="5035174" cy="4714908"/>
          </a:xfrm>
          <a:prstGeom prst="rect">
            <a:avLst/>
          </a:prstGeom>
          <a:noFill/>
        </p:spPr>
      </p:pic>
      <p:sp>
        <p:nvSpPr>
          <p:cNvPr id="3" name="Блок-схема: узел суммирования 2"/>
          <p:cNvSpPr/>
          <p:nvPr/>
        </p:nvSpPr>
        <p:spPr>
          <a:xfrm>
            <a:off x="4500562" y="357166"/>
            <a:ext cx="428628" cy="428628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endCxn id="3" idx="2"/>
          </p:cNvCxnSpPr>
          <p:nvPr/>
        </p:nvCxnSpPr>
        <p:spPr>
          <a:xfrm flipV="1">
            <a:off x="2143108" y="571480"/>
            <a:ext cx="2357454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3" idx="6"/>
          </p:cNvCxnSpPr>
          <p:nvPr/>
        </p:nvCxnSpPr>
        <p:spPr>
          <a:xfrm>
            <a:off x="4929190" y="571480"/>
            <a:ext cx="2214578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2170113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19872" y="1124744"/>
            <a:ext cx="54006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AE3A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Парадокс</a:t>
            </a:r>
            <a:r>
              <a:rPr lang="ru-RU" sz="3200" b="1" i="1" dirty="0" smtClean="0">
                <a:solidFill>
                  <a:srgbClr val="AE3A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/>
              <a:t>– странное мнение, высказывание, расходящееся с общепринятыми мнениями, научными положениями, а также мнение, противоречащее (иногда только на первый взгляд) здравому смыслу.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428737"/>
            <a:ext cx="7286676" cy="3286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1" dirty="0" smtClean="0">
                <a:solidFill>
                  <a:srgbClr val="AE3A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Парадокс  </a:t>
            </a:r>
            <a:r>
              <a:rPr lang="ru-RU" sz="4000" i="1" dirty="0" smtClean="0">
                <a:solidFill>
                  <a:srgbClr val="AE3A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000" b="1" dirty="0" smtClean="0"/>
              <a:t>ситуация, которая может существовать в реальности, но не имеет логического объяснения.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ультфильм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502" y="908720"/>
            <a:ext cx="8960996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            </a:t>
            </a:r>
            <a:r>
              <a:rPr lang="ru-RU" sz="3600" dirty="0" smtClean="0">
                <a:solidFill>
                  <a:srgbClr val="7030A0"/>
                </a:solidFill>
              </a:rPr>
              <a:t>ХАРМС  ДАНИИЛ ИВАНОВИЧ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во 1 во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42976" y="3929066"/>
            <a:ext cx="2071702" cy="25717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857232"/>
            <a:ext cx="2714644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кораблик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857232"/>
            <a:ext cx="2571768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тигр на улице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86578" y="928670"/>
            <a:ext cx="2071702" cy="26431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72132" y="3333742"/>
            <a:ext cx="2705105" cy="30956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Текст 2"/>
          <p:cNvSpPr>
            <a:spLocks noGrp="1"/>
          </p:cNvSpPr>
          <p:nvPr>
            <p:ph type="body" idx="1"/>
          </p:nvPr>
        </p:nvSpPr>
        <p:spPr>
          <a:xfrm>
            <a:off x="928630" y="1535113"/>
            <a:ext cx="3854478" cy="63976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</TotalTime>
  <Words>65</Words>
  <Application>Microsoft Office PowerPoint</Application>
  <PresentationFormat>Экран (4:3)</PresentationFormat>
  <Paragraphs>6</Paragraphs>
  <Slides>9</Slides>
  <Notes>0</Notes>
  <HiddenSlides>1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Открытое занятие «Литературный мир Даниила Хармса» Курс «В мире книг» (общекультурное направление) по внеурочной деятельности. 3 класс  Верисокина М.А.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          ХАРМС  ДАНИИЛ ИВАНОВИЧ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 Верисокин</dc:creator>
  <cp:lastModifiedBy>Марина Верисокина</cp:lastModifiedBy>
  <cp:revision>19</cp:revision>
  <dcterms:created xsi:type="dcterms:W3CDTF">2018-02-18T13:29:42Z</dcterms:created>
  <dcterms:modified xsi:type="dcterms:W3CDTF">2018-02-19T19:17:36Z</dcterms:modified>
</cp:coreProperties>
</file>