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DEA31D-4F2F-4103-A01E-9D1417D33417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7D4326-71D7-45F2-ABB6-E39DA6FBBF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013176"/>
            <a:ext cx="8458200" cy="106261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Подготовила: Рязанова Н. В.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воспитатель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32656"/>
            <a:ext cx="8458200" cy="41044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>Развивающая игра - лото для детей младшего дошкольного возраста</a:t>
            </a: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ОПАСНО - </a:t>
            </a:r>
            <a:r>
              <a:rPr lang="ru-RU" sz="5400" dirty="0" smtClean="0">
                <a:solidFill>
                  <a:srgbClr val="00B050"/>
                </a:solidFill>
                <a:latin typeface="Arial Black" pitchFamily="34" charset="0"/>
              </a:rPr>
              <a:t>БЕЗОПАСНО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Цель игры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Познакомить детей с понятием «опасно» и «безопасно» в природе (лесу).</a:t>
            </a:r>
          </a:p>
          <a:p>
            <a:endParaRPr lang="ru-RU" dirty="0" smtClean="0">
              <a:solidFill>
                <a:srgbClr val="00B05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IMG_20201111_1729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284984"/>
            <a:ext cx="3725768" cy="2852935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  <p:pic>
        <p:nvPicPr>
          <p:cNvPr id="5" name="Рисунок 4" descr="IMG_20201111_1731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284984"/>
            <a:ext cx="3726000" cy="2882867"/>
          </a:xfrm>
          <a:prstGeom prst="rect">
            <a:avLst/>
          </a:prstGeom>
          <a:ln w="22225">
            <a:solidFill>
              <a:srgbClr val="C000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Задачи игры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Развивать умение детей сосредотачивать внимание на картинку с изображением «опасно» или «безопасно»</a:t>
            </a:r>
          </a:p>
          <a:p>
            <a:pPr lvl="0"/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Расширять и активизировать словарный запас детей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Правила игры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00808"/>
            <a:ext cx="8686800" cy="4608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Играть в игру могут от 2 до 4 детей. По одной карточки выбирают себе дети, ведущий 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(воспитатель или ребёнок) 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показывает картинку с изображением «опасно» или «безопасно» в лесу. Ребёнок находит у себя на карточки такую картинку и поднимает руку или говорит: «У меня есть». Ведущий отдаёт картинку ребёнку, он кладёт её в соответствии на 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карточку </a:t>
            </a:r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и объясняет, что там изображено.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игра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IMG_20201110_0931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2484276" cy="3312368"/>
          </a:xfrm>
          <a:ln w="19050">
            <a:solidFill>
              <a:srgbClr val="FF0000"/>
            </a:solidFill>
          </a:ln>
        </p:spPr>
      </p:pic>
      <p:pic>
        <p:nvPicPr>
          <p:cNvPr id="7" name="Рисунок 6" descr="IMG_20201110_0932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708920"/>
            <a:ext cx="2689200" cy="35856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8" name="Рисунок 7" descr="IMG_20201110_093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89644" y="1196752"/>
            <a:ext cx="2484276" cy="331236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201110_0939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9082" y="2780928"/>
            <a:ext cx="2808312" cy="3744416"/>
          </a:xfrm>
          <a:ln w="19050">
            <a:solidFill>
              <a:srgbClr val="00B050"/>
            </a:solidFill>
          </a:ln>
        </p:spPr>
      </p:pic>
      <p:pic>
        <p:nvPicPr>
          <p:cNvPr id="5" name="Рисунок 4" descr="IMG_20201110_0939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764704"/>
            <a:ext cx="3552395" cy="2664296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pic>
        <p:nvPicPr>
          <p:cNvPr id="6" name="Рисунок 5" descr="IMG_20201110_0940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764704"/>
            <a:ext cx="3552000" cy="2664000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483968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  <a:latin typeface="Arial Black" pitchFamily="34" charset="0"/>
              </a:rPr>
              <a:t>Спасибо за внимание!</a:t>
            </a:r>
            <a:endParaRPr lang="ru-RU" sz="80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143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Подготовила: Рязанова Н. В. воспитатель</vt:lpstr>
      <vt:lpstr>Цель игры</vt:lpstr>
      <vt:lpstr>Задачи игры</vt:lpstr>
      <vt:lpstr>Правила игры</vt:lpstr>
      <vt:lpstr>игра</vt:lpstr>
      <vt:lpstr>Слайд 6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Рязанова Н. В. воспитатель</dc:title>
  <dc:creator>ivano</dc:creator>
  <cp:lastModifiedBy>ivano</cp:lastModifiedBy>
  <cp:revision>7</cp:revision>
  <dcterms:created xsi:type="dcterms:W3CDTF">2020-11-11T17:10:24Z</dcterms:created>
  <dcterms:modified xsi:type="dcterms:W3CDTF">2020-11-11T18:36:42Z</dcterms:modified>
</cp:coreProperties>
</file>