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82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84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13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0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38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22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7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7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057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5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999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68E2B-7641-4976-B339-346179A3B109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8CF4A-A33B-4862-8ED3-5C3D7BA7A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8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8206" y="427703"/>
            <a:ext cx="290543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«Еловый лес».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цветная бумага, цветной картон для фона формата А5, клей карандаш.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Последовательность: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Вырезаем все детали по шаблону;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Клеим вниз листа «ножку» ёлочки;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Клеим на «ножку» ёлочки первый треугольник, чуть выше второй и следом 3.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ёлочек зависит от желания ребенка.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повторить, смотреть выше. Схему последовательности смотреть на обороте буклета.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3006" y="427703"/>
            <a:ext cx="312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538019" y="444944"/>
            <a:ext cx="1076632" cy="1047136"/>
            <a:chOff x="5147187" y="472570"/>
            <a:chExt cx="1076632" cy="104713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147187" y="472570"/>
              <a:ext cx="1076632" cy="104713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567516" y="1166368"/>
              <a:ext cx="235974" cy="32446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13005" y="1814052"/>
            <a:ext cx="486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5538019" y="1645252"/>
            <a:ext cx="1076632" cy="1047136"/>
            <a:chOff x="5147187" y="1888946"/>
            <a:chExt cx="1076632" cy="1047136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5147187" y="1888946"/>
              <a:ext cx="1076632" cy="1047136"/>
              <a:chOff x="5147187" y="472570"/>
              <a:chExt cx="1076632" cy="1047136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5147187" y="472570"/>
                <a:ext cx="1076632" cy="104713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5567516" y="1166368"/>
                <a:ext cx="235974" cy="324464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Равнобедренный треугольник 13"/>
            <p:cNvSpPr/>
            <p:nvPr/>
          </p:nvSpPr>
          <p:spPr>
            <a:xfrm>
              <a:off x="5416345" y="2384264"/>
              <a:ext cx="538316" cy="33921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35126" y="3015735"/>
            <a:ext cx="44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5534332" y="2827684"/>
            <a:ext cx="1076632" cy="1047136"/>
            <a:chOff x="5132435" y="2757950"/>
            <a:chExt cx="1076632" cy="1047136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5132435" y="2757950"/>
              <a:ext cx="1076632" cy="1047136"/>
              <a:chOff x="5147187" y="1888946"/>
              <a:chExt cx="1076632" cy="1047136"/>
            </a:xfrm>
          </p:grpSpPr>
          <p:grpSp>
            <p:nvGrpSpPr>
              <p:cNvPr id="21" name="Группа 20"/>
              <p:cNvGrpSpPr/>
              <p:nvPr/>
            </p:nvGrpSpPr>
            <p:grpSpPr>
              <a:xfrm>
                <a:off x="5147187" y="1888946"/>
                <a:ext cx="1076632" cy="1047136"/>
                <a:chOff x="5147187" y="472570"/>
                <a:chExt cx="1076632" cy="1047136"/>
              </a:xfrm>
            </p:grpSpPr>
            <p:sp>
              <p:nvSpPr>
                <p:cNvPr id="23" name="Прямоугольник 22"/>
                <p:cNvSpPr/>
                <p:nvPr/>
              </p:nvSpPr>
              <p:spPr>
                <a:xfrm>
                  <a:off x="5147187" y="472570"/>
                  <a:ext cx="1076632" cy="1047136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Прямоугольник 23"/>
                <p:cNvSpPr/>
                <p:nvPr/>
              </p:nvSpPr>
              <p:spPr>
                <a:xfrm>
                  <a:off x="5567516" y="1166368"/>
                  <a:ext cx="235974" cy="324464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2" name="Равнобедренный треугольник 21"/>
              <p:cNvSpPr/>
              <p:nvPr/>
            </p:nvSpPr>
            <p:spPr>
              <a:xfrm>
                <a:off x="5416345" y="2384264"/>
                <a:ext cx="538316" cy="339212"/>
              </a:xfrm>
              <a:prstGeom prst="triangl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5" name="Равнобедренный треугольник 24"/>
            <p:cNvSpPr/>
            <p:nvPr/>
          </p:nvSpPr>
          <p:spPr>
            <a:xfrm>
              <a:off x="5401593" y="3015735"/>
              <a:ext cx="538316" cy="369332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636521" y="4217418"/>
            <a:ext cx="481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grpSp>
        <p:nvGrpSpPr>
          <p:cNvPr id="41" name="Группа 40"/>
          <p:cNvGrpSpPr/>
          <p:nvPr/>
        </p:nvGrpSpPr>
        <p:grpSpPr>
          <a:xfrm>
            <a:off x="5534332" y="4027992"/>
            <a:ext cx="1076632" cy="1047136"/>
            <a:chOff x="5147187" y="3999933"/>
            <a:chExt cx="1076632" cy="1047136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5147187" y="3999933"/>
              <a:ext cx="1076632" cy="1047136"/>
              <a:chOff x="5132435" y="2757950"/>
              <a:chExt cx="1076632" cy="1047136"/>
            </a:xfrm>
          </p:grpSpPr>
          <p:grpSp>
            <p:nvGrpSpPr>
              <p:cNvPr id="34" name="Группа 33"/>
              <p:cNvGrpSpPr/>
              <p:nvPr/>
            </p:nvGrpSpPr>
            <p:grpSpPr>
              <a:xfrm>
                <a:off x="5132435" y="2757950"/>
                <a:ext cx="1076632" cy="1047136"/>
                <a:chOff x="5147187" y="1888946"/>
                <a:chExt cx="1076632" cy="1047136"/>
              </a:xfrm>
            </p:grpSpPr>
            <p:grpSp>
              <p:nvGrpSpPr>
                <p:cNvPr id="36" name="Группа 35"/>
                <p:cNvGrpSpPr/>
                <p:nvPr/>
              </p:nvGrpSpPr>
              <p:grpSpPr>
                <a:xfrm>
                  <a:off x="5147187" y="1888946"/>
                  <a:ext cx="1076632" cy="1047136"/>
                  <a:chOff x="5147187" y="472570"/>
                  <a:chExt cx="1076632" cy="1047136"/>
                </a:xfrm>
              </p:grpSpPr>
              <p:sp>
                <p:nvSpPr>
                  <p:cNvPr id="38" name="Прямоугольник 37"/>
                  <p:cNvSpPr/>
                  <p:nvPr/>
                </p:nvSpPr>
                <p:spPr>
                  <a:xfrm>
                    <a:off x="5147187" y="472570"/>
                    <a:ext cx="1076632" cy="1047136"/>
                  </a:xfrm>
                  <a:prstGeom prst="rect">
                    <a:avLst/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Прямоугольник 38"/>
                  <p:cNvSpPr/>
                  <p:nvPr/>
                </p:nvSpPr>
                <p:spPr>
                  <a:xfrm>
                    <a:off x="5567516" y="1166368"/>
                    <a:ext cx="235974" cy="324464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7" name="Равнобедренный треугольник 36"/>
                <p:cNvSpPr/>
                <p:nvPr/>
              </p:nvSpPr>
              <p:spPr>
                <a:xfrm>
                  <a:off x="5416345" y="2384264"/>
                  <a:ext cx="538316" cy="339212"/>
                </a:xfrm>
                <a:prstGeom prst="triangl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5" name="Равнобедренный треугольник 34"/>
              <p:cNvSpPr/>
              <p:nvPr/>
            </p:nvSpPr>
            <p:spPr>
              <a:xfrm>
                <a:off x="5401593" y="3015735"/>
                <a:ext cx="538316" cy="369332"/>
              </a:xfrm>
              <a:prstGeom prst="triangl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0" name="Равнобедренный треугольник 39"/>
            <p:cNvSpPr/>
            <p:nvPr/>
          </p:nvSpPr>
          <p:spPr>
            <a:xfrm>
              <a:off x="5416345" y="4074557"/>
              <a:ext cx="538316" cy="347834"/>
            </a:xfrm>
            <a:prstGeom prst="triangl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8841657" y="2973122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по развитию творческих способностей детей 3-4 лет»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75738" y="276307"/>
            <a:ext cx="3075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«НЬЮТОН» Д/С «Незабудка»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542206" y="6100825"/>
            <a:ext cx="1578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Челябинск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771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9717" y="235974"/>
            <a:ext cx="315123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Вы, наверное, думаете, что ваш ребенок не имеет никаких способностей, талантов! Вы глубоко ошибаетесь! Каждый ребенок несет в себе массу нераскрытых талантов, каждый ребенок – маленький гений, вы забыли, что все дети способны. Присмотритесь к своему малышу, может быть вы, что – то откроете в нем, его интерес, к какой – либо деятельности, например рисованию, пусть даже неумелым штрихом, кривыми линиями, но выполненными ребенком с большим энтузиазмом и желанием.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6529" y="1268361"/>
            <a:ext cx="334788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развития способностей вашего ребенка: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  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все условия для деятельности ребенка в той или иной работе. Предложите ему краски и бумагу для работы по рисованию или музыкальные инструменты, если он тянется к музыке; машины или конструкторы, если есть технические способности.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принуждайте и не заставляйте ребенка выполнять те или иные ваши задания, если он этого не хочет.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Вызовите у ребенка ещё больший интерес в деятельности, к которой он проявляет интерес.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Положительно оценивайте начинания ребенка, поощряйте его, оценивайте словесно.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99986" y="235974"/>
            <a:ext cx="327414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Всегда творчески работайте со своим ребенком, будьте с ним рядом, помогайте ему в его деятельности, развивайте его навыки и способности.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Только доброжелательное, доброе отношение поможет вам выявить и развить способности вашего ребенка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родителей – не позволить ребенку потерять способность фантазировать, оригинально мыслить. Очень важно не упустить время!</a:t>
            </a:r>
          </a:p>
        </p:txBody>
      </p:sp>
    </p:spTree>
    <p:extLst>
      <p:ext uri="{BB962C8B-B14F-4D97-AF65-F5344CB8AC3E}">
        <p14:creationId xmlns:p14="http://schemas.microsoft.com/office/powerpoint/2010/main" val="1346624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162</Words>
  <Application>Microsoft Office PowerPoint</Application>
  <PresentationFormat>Широкоэкранный</PresentationFormat>
  <Paragraphs>27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1684459</dc:creator>
  <cp:lastModifiedBy>1684459</cp:lastModifiedBy>
  <cp:revision>3</cp:revision>
  <dcterms:created xsi:type="dcterms:W3CDTF">2022-04-20T06:03:01Z</dcterms:created>
  <dcterms:modified xsi:type="dcterms:W3CDTF">2022-04-20T06:32:45Z</dcterms:modified>
</cp:coreProperties>
</file>