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8" r:id="rId11"/>
    <p:sldId id="266" r:id="rId12"/>
    <p:sldId id="265" r:id="rId13"/>
    <p:sldId id="270" r:id="rId14"/>
    <p:sldId id="271" r:id="rId15"/>
    <p:sldId id="269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7956" autoAdjust="0"/>
  </p:normalViewPr>
  <p:slideViewPr>
    <p:cSldViewPr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1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67944" y="116632"/>
            <a:ext cx="38884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</a:p>
          <a:p>
            <a:pPr lvl="1"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группе № 3</a:t>
            </a:r>
          </a:p>
          <a:p>
            <a:pPr lvl="1"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детский сад №5 «Соловушка» город Курчатов Курская область: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«Согреем памятью сердца».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Храмочева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71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27173"/>
            <a:ext cx="3024336" cy="335341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27173"/>
            <a:ext cx="4104456" cy="33738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1" y="3717032"/>
            <a:ext cx="3695181" cy="281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78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60648"/>
            <a:ext cx="2448272" cy="30243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60648"/>
            <a:ext cx="4083918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73016"/>
            <a:ext cx="4176464" cy="273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573017"/>
            <a:ext cx="3075806" cy="273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02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04664"/>
            <a:ext cx="5040560" cy="280160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3553946"/>
            <a:ext cx="2880320" cy="27809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553946"/>
            <a:ext cx="2952328" cy="2780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04664"/>
            <a:ext cx="2608012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41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74249"/>
            <a:ext cx="2592288" cy="28529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83342"/>
            <a:ext cx="2592288" cy="2852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429000"/>
            <a:ext cx="3096344" cy="310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290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25539"/>
            <a:ext cx="3744416" cy="30367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10549"/>
            <a:ext cx="4176464" cy="30517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501008"/>
            <a:ext cx="417646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60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95636" y="512676"/>
            <a:ext cx="3096344" cy="24482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88640"/>
            <a:ext cx="4536504" cy="30963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7764" y="3501008"/>
            <a:ext cx="4284476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57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88640"/>
            <a:ext cx="6912768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7409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04864"/>
            <a:ext cx="8229600" cy="1143000"/>
          </a:xfrm>
        </p:spPr>
        <p:txBody>
          <a:bodyPr/>
          <a:lstStyle/>
          <a:p>
            <a:r>
              <a:rPr lang="ru-RU" dirty="0" smtClean="0"/>
              <a:t>Благодарим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471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391881"/>
              </p:ext>
            </p:extLst>
          </p:nvPr>
        </p:nvGraphicFramePr>
        <p:xfrm>
          <a:off x="1835696" y="1119413"/>
          <a:ext cx="6480720" cy="4979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51018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Интеграция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образовательных областей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развитие, речевое развитие, социально-коммуникативное развитие, художественно-эстетическое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физическое развитие.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069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проекта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Дети, родители,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педагоги ДОУ.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106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реализации проекта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01.10.2019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15.05.2020 г.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86255"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детской 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Познавательно-исследовательская, коммуникативная,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восприятие художественной литературы, изобразительная и игровая.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96645"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Гипотеза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старшим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дошкольникам в доступной и интересной форме дать представления о Великой Отечественной войне, знания о героях этой войны и подвиге народа нашей страны, то у детей сформируются гордость и любовь к своей Родине, уважение к ветеранам Великой Отечественно войны.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42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556792"/>
            <a:ext cx="7211144" cy="4569371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Одной из важнейших задач воспитания является развитие у детей высоких нравственных  качеств, в том числе патриотизма. В связи с этим проблема нравственно – патриотического воспитания детей дошкольного возраста становится одной из актуальных.</a:t>
            </a:r>
          </a:p>
          <a:p>
            <a:r>
              <a:rPr lang="ru-RU" dirty="0"/>
              <a:t>В результате систематической, целенаправленной воспитательной работы у детей могут быть сформированы элементы гражданственности и патриотизма.</a:t>
            </a:r>
          </a:p>
          <a:p>
            <a:r>
              <a:rPr lang="ru-RU" dirty="0"/>
              <a:t>Нельзя быть патриотом, не чувствуя личной связи с Родиной, не зная, как любили, берегли и защищали ее наши предки, наши отцы и деды.</a:t>
            </a:r>
          </a:p>
          <a:p>
            <a:r>
              <a:rPr lang="ru-RU" dirty="0"/>
              <a:t>Не следует также забывать, что война является одним из наиболее важных исторических опытов и практик в формировании, воспроизводстве, воспитании и восприятии настоящего мужчины. Образ воина остается одним из ключевых символов мужественности. Особенно важно это для современных детей. Для нормального развития мальчикам и девочкам необходимо, чтобы смутный образ настоящего мужчины постепенно становился реальностью, находя свое воплощение в конкретных людях.</a:t>
            </a:r>
          </a:p>
          <a:p>
            <a:r>
              <a:rPr lang="ru-RU" dirty="0"/>
              <a:t>В преддверии празднования 75-летия Курской битвы, с детьми провели блиц опрос по выявлению знаний и представлений о Великой Отечественной войне, который показал что, дети имеют очень скудные знания на эту тему. Не имеют представления о причинах возникновения праздника – День Победы. Именно поэтому мы сочли необходимым осветить для детей подвиг своего народа в годы Великой Отечественной Войны, и было принято решение разработать и реализовать проект «Наследники Победы».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9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001419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3.Цель проекта</a:t>
            </a:r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у детей старшего дошкольного возраста патриотических чувств, гражданской позиции, любви к Родине на основе расширения представлений детей о победе защитников отечества в Великой Отечественной войне, о вкладе детей в победу нашего Отечества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сведения о городах-героях, городах воинской славы;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дать детям знания о героях-земляках;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повышать интереса к истории своей страны, истории своей семьи;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расширять кругозор детей об историческом периоде Великой Отечественной войны;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с героями этой войны;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с дидактическими играми на военную тематику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«Речевое развитие»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литературе патриотической тематики, в результате 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художественной литературы и заучивания стихотворений о войне.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 развитие</a:t>
            </a:r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песен о Великой Отечественной войне;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детей делать письмо – солдатский треугольник;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военной техники: «Самолет», «Танк», георгиевской ленточки; аппликации: « Голубь мира с георгиевской ленточкой», « Вечный огонь».</a:t>
            </a:r>
          </a:p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коммуникативное развитие»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патриотические чувства, воспитывать любовь и уважение к защитникам отечества;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воспитывать чувства гордости и сопричастности к наследию своих предков;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создать настроение сопереживания прошедшим событиям и гордость за подвиги соотечественников;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воспитывать чувство любви к Родине, гордости за отечество и уважение к ветеранам Великой Отечественной войны.</a:t>
            </a:r>
          </a:p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навыки движений, для формирования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смелости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ловкости, находчивости;</a:t>
            </a:r>
          </a:p>
          <a:p>
            <a:pPr lvl="0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детей с тематическими подвижными играми « Разведчики», играми-эстафетами.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0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836712"/>
            <a:ext cx="6923112" cy="5289451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получат элементарные знания о Великой Отечественной Войне;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узнают о городах-героях4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познакомятся с подвигами и жизнью детей в военные годы;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узнают о празднике Дне Победы, почему и когда его отмечают;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героическом прошлом своей страны России, о подвиге всего народа, своих прадедов.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 «Наследники Победы».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Открытое занятие по проекту «Наследники Победы»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 «Мы голосуем за мир».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«Дети войны» в рамках реализации проекта.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08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Этапы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563017"/>
              </p:ext>
            </p:extLst>
          </p:nvPr>
        </p:nvGraphicFramePr>
        <p:xfrm>
          <a:off x="1475655" y="1561038"/>
          <a:ext cx="7200801" cy="4424449"/>
        </p:xfrm>
        <a:graphic>
          <a:graphicData uri="http://schemas.openxmlformats.org/drawingml/2006/table">
            <a:tbl>
              <a:tblPr firstRow="1" firstCol="1" bandRow="1"/>
              <a:tblGrid>
                <a:gridCol w="18722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1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Этапы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Цель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966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Подготовительно-проектировочный  этап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-Постановка цели, задач.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-Подбор методической литературы.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-Выбор форм работы с детьми и родителями.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-Выбор основных мероприятий.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-Определение объёма и содержания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работы.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сентябрь    2019 г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581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Практический этап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-Проведение НОД.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-Беседы.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-Просмотры презентаций.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-Индивидуальная работа с детьми.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-Создание и рассматривание тематических альбомов, семейных фотографий.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-Проведение дидактических, подвижных, сюжетно-ролевых игр.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-Чтение художественной литературы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-Художественно-творческая деятельность.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-Экскурсии в музей и к памятникам боевой славы.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-Консультации для родителей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октябрь 2019-  май 2020 г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537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Обобщающе-результативный этап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НОД « Что мы знаем о войне».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март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2020 г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25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Презентация проекта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Видео-презентация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март  2020 г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0981" marR="509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64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548679"/>
            <a:ext cx="4704523" cy="35283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176972"/>
            <a:ext cx="4464495" cy="334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7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88279"/>
            <a:ext cx="3733391" cy="29687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311" y="3573016"/>
            <a:ext cx="3816424" cy="29284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99588" y="3573016"/>
            <a:ext cx="3744415" cy="29163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1311" y="332656"/>
            <a:ext cx="381642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438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14702"/>
            <a:ext cx="2016224" cy="29002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617" y="3452430"/>
            <a:ext cx="1748084" cy="30592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434797"/>
            <a:ext cx="4896544" cy="31608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14701"/>
            <a:ext cx="3668693" cy="290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583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527</Words>
  <Application>Microsoft Office PowerPoint</Application>
  <PresentationFormat>Экран (4:3)</PresentationFormat>
  <Paragraphs>95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Паспорт проекта</vt:lpstr>
      <vt:lpstr>Актуальность</vt:lpstr>
      <vt:lpstr>Презентация PowerPoint</vt:lpstr>
      <vt:lpstr>Презентация PowerPoint</vt:lpstr>
      <vt:lpstr>         Этапы реализации проекта.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Пользователь Windows</cp:lastModifiedBy>
  <cp:revision>49</cp:revision>
  <dcterms:created xsi:type="dcterms:W3CDTF">2020-02-27T09:20:11Z</dcterms:created>
  <dcterms:modified xsi:type="dcterms:W3CDTF">2022-05-02T07:52:54Z</dcterms:modified>
</cp:coreProperties>
</file>