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68" r:id="rId15"/>
    <p:sldId id="271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309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21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59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34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7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07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6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6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0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00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437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FF7F4-1D83-42EF-B071-B9DE28508361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AFF9A-36E5-4EC6-B2C3-9F90700119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8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0829" y="62161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Научно-исследовательская работа:</a:t>
            </a:r>
            <a:br>
              <a:rPr lang="ru-RU" b="1" dirty="0" smtClean="0"/>
            </a:br>
            <a:r>
              <a:rPr lang="ru-RU" b="1" dirty="0" smtClean="0"/>
              <a:t>«Растения живые существа»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9171" y="4538209"/>
            <a:ext cx="9144000" cy="1655762"/>
          </a:xfrm>
        </p:spPr>
        <p:txBody>
          <a:bodyPr/>
          <a:lstStyle/>
          <a:p>
            <a:pPr algn="r"/>
            <a:r>
              <a:rPr lang="ru-RU" b="1" dirty="0" smtClean="0"/>
              <a:t>Автор работы:</a:t>
            </a:r>
          </a:p>
          <a:p>
            <a:pPr algn="r"/>
            <a:r>
              <a:rPr lang="ru-RU" b="1" dirty="0" smtClean="0"/>
              <a:t>Дубовик Юлия Федоровна</a:t>
            </a:r>
          </a:p>
          <a:p>
            <a:pPr algn="r"/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164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Эксперимент №2.</a:t>
            </a:r>
            <a:br>
              <a:rPr lang="ru-RU" sz="3200" b="1" dirty="0" smtClean="0"/>
            </a:br>
            <a:r>
              <a:rPr lang="ru-RU" sz="3200" b="1" dirty="0" smtClean="0"/>
              <a:t>Растениям необходим свет</a:t>
            </a:r>
            <a:endParaRPr lang="ru-RU" sz="3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dirty="0" smtClean="0"/>
              <a:t>Образец №2 до начала эксперимента</a:t>
            </a:r>
            <a:endParaRPr lang="ru-RU" b="0" dirty="0"/>
          </a:p>
        </p:txBody>
      </p:sp>
      <p:pic>
        <p:nvPicPr>
          <p:cNvPr id="11" name="Содержимое 10" descr="обр2 до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75669" y="2551906"/>
            <a:ext cx="2486025" cy="35909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0" dirty="0" smtClean="0"/>
              <a:t>Образец №2 в конце эксперимента</a:t>
            </a:r>
          </a:p>
        </p:txBody>
      </p:sp>
      <p:pic>
        <p:nvPicPr>
          <p:cNvPr id="14" name="Содержимое 13" descr="обр2-после1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853" y="2505075"/>
            <a:ext cx="2819881" cy="36845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747854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Эксперимент №3.</a:t>
            </a:r>
            <a:br>
              <a:rPr lang="ru-RU" sz="3200" b="1" dirty="0" smtClean="0"/>
            </a:br>
            <a:r>
              <a:rPr lang="ru-RU" sz="3200" b="1" dirty="0" smtClean="0"/>
              <a:t>Растения не могут жить без воды, она нужна им для роста.</a:t>
            </a:r>
            <a:endParaRPr lang="ru-RU" sz="32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8602" y="1361674"/>
            <a:ext cx="5157787" cy="823912"/>
          </a:xfrm>
        </p:spPr>
        <p:txBody>
          <a:bodyPr/>
          <a:lstStyle/>
          <a:p>
            <a:r>
              <a:rPr lang="ru-RU" b="0" dirty="0" smtClean="0"/>
              <a:t>Образец №3 до начала эксперимента</a:t>
            </a:r>
            <a:endParaRPr lang="ru-RU" dirty="0"/>
          </a:p>
        </p:txBody>
      </p:sp>
      <p:pic>
        <p:nvPicPr>
          <p:cNvPr id="10" name="Содержимое 9" descr="обр3 до-1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293" y="2505075"/>
            <a:ext cx="3210776" cy="36845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61183" y="1405741"/>
            <a:ext cx="5183188" cy="823912"/>
          </a:xfrm>
        </p:spPr>
        <p:txBody>
          <a:bodyPr/>
          <a:lstStyle/>
          <a:p>
            <a:r>
              <a:rPr lang="ru-RU" b="0" dirty="0" smtClean="0"/>
              <a:t>Образец №3 в конце эксперимента</a:t>
            </a:r>
            <a:endParaRPr lang="ru-RU" dirty="0"/>
          </a:p>
        </p:txBody>
      </p:sp>
      <p:pic>
        <p:nvPicPr>
          <p:cNvPr id="11" name="Содержимое 10" descr="обр3 после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6746828" y="2505075"/>
            <a:ext cx="4033932" cy="36845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890846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743"/>
            <a:ext cx="7717971" cy="132805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Итоги эксперимента:</a:t>
            </a:r>
            <a:br>
              <a:rPr lang="ru-RU" sz="4000" b="1" dirty="0" smtClean="0"/>
            </a:br>
            <a:endParaRPr lang="ru-RU" sz="32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46914" y="3080657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9748" y="1740453"/>
            <a:ext cx="5629145" cy="29625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Благодаря данному проекту у детей появились  представления о строении, росте и развитии растений;</a:t>
            </a:r>
          </a:p>
          <a:p>
            <a:r>
              <a:rPr lang="ru-RU" sz="2400" dirty="0"/>
              <a:t>Дети на наглядном примере убедились, что для роста и развития растений необходима забота человека и бережное отношение к природе.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855" y="1740453"/>
            <a:ext cx="4718406" cy="353880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997945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743"/>
            <a:ext cx="7717971" cy="132805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Итоги эксперимента:</a:t>
            </a:r>
            <a:br>
              <a:rPr lang="ru-RU" sz="4000" b="1" dirty="0" smtClean="0"/>
            </a:br>
            <a:endParaRPr lang="ru-RU" sz="3200" b="1" dirty="0"/>
          </a:p>
        </p:txBody>
      </p:sp>
      <p:pic>
        <p:nvPicPr>
          <p:cNvPr id="9" name="Рисунок 8" descr="IMG_20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021" y="1219199"/>
            <a:ext cx="3627665" cy="48368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5246914" y="3080657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7313" y="1360714"/>
            <a:ext cx="5072743" cy="452889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В итоге эксперимента мы выяснили, что для роста и развития растения нужны: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Солнечный свет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Вода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Бережное отношение человека.</a:t>
            </a:r>
          </a:p>
          <a:p>
            <a:r>
              <a:rPr lang="ru-RU" sz="2000" dirty="0" smtClean="0"/>
              <a:t>Убедились, что растения - это живые существа, способные к самостоятельному существованию.</a:t>
            </a:r>
          </a:p>
          <a:p>
            <a:r>
              <a:rPr lang="ru-RU" sz="2000" dirty="0" smtClean="0"/>
              <a:t>Они способны расти и развиваться в случае, если для растениям будут созданы благоприятные условия.</a:t>
            </a:r>
          </a:p>
          <a:p>
            <a:r>
              <a:rPr lang="ru-RU" sz="2000" dirty="0" smtClean="0"/>
              <a:t>Растение не может жить без света и воды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1687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1583" y="657208"/>
            <a:ext cx="4830243" cy="52994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Если растение получает достаточно солнечного света- оно растет и развивается.</a:t>
            </a:r>
          </a:p>
          <a:p>
            <a:r>
              <a:rPr lang="ru-RU" sz="2400" dirty="0" smtClean="0"/>
              <a:t>При недостаточном освещении растение перестает расти и погибает.</a:t>
            </a:r>
          </a:p>
          <a:p>
            <a:r>
              <a:rPr lang="ru-RU" sz="2400" dirty="0" smtClean="0"/>
              <a:t>Растение надо поливать без, воды оно засохнет.</a:t>
            </a:r>
          </a:p>
          <a:p>
            <a:r>
              <a:rPr lang="ru-RU" sz="2400" dirty="0" smtClean="0"/>
              <a:t>Считаю, что все вышеперечисленное доказывает, что растение - это живое существо. </a:t>
            </a:r>
          </a:p>
          <a:p>
            <a:endParaRPr lang="ru-RU" sz="2000" dirty="0"/>
          </a:p>
        </p:txBody>
      </p:sp>
      <p:pic>
        <p:nvPicPr>
          <p:cNvPr id="8" name="Рисунок 7" descr="IMG_208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331" y="1002536"/>
            <a:ext cx="6360403" cy="47703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968905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57845" y="527264"/>
            <a:ext cx="7551916" cy="8277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Закрепление материала:</a:t>
            </a:r>
            <a:br>
              <a:rPr lang="ru-RU" sz="4000" b="1" dirty="0" smtClean="0"/>
            </a:b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075" y="2698529"/>
            <a:ext cx="3322817" cy="332281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573579" y="1153196"/>
            <a:ext cx="8736676" cy="91940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Для закрепления материала дети сделали аппликации Ваньки-мокрого, разукрасили рисунки и поиграли в тематическое лото.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01336" y="2698529"/>
            <a:ext cx="3322817" cy="332281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37562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pic>
        <p:nvPicPr>
          <p:cNvPr id="6" name="Содержимое 5" descr="IMG_2342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287" y="1839686"/>
            <a:ext cx="6983053" cy="345264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07351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744" y="903513"/>
            <a:ext cx="9133113" cy="1578430"/>
          </a:xfrm>
        </p:spPr>
        <p:txBody>
          <a:bodyPr>
            <a:normAutofit/>
          </a:bodyPr>
          <a:lstStyle/>
          <a:p>
            <a:r>
              <a:rPr lang="ru-RU" sz="4900" b="1" dirty="0" smtClean="0"/>
              <a:t>Цель работы: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200" b="1" dirty="0" smtClean="0"/>
              <a:t>выяснить, являются ли растения живыми существами</a:t>
            </a:r>
            <a:endParaRPr lang="ru-RU" sz="220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085" y="2390094"/>
            <a:ext cx="8371115" cy="4010705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Задачи:</a:t>
            </a:r>
          </a:p>
          <a:p>
            <a:r>
              <a:rPr lang="ru-RU" dirty="0" smtClean="0"/>
              <a:t> </a:t>
            </a:r>
            <a:r>
              <a:rPr lang="ru-RU" sz="2000" dirty="0" smtClean="0"/>
              <a:t>Наблюдать за жизнью растений;</a:t>
            </a:r>
          </a:p>
          <a:p>
            <a:r>
              <a:rPr lang="ru-RU" sz="2000" dirty="0" smtClean="0"/>
              <a:t>Провести опыты с нарушением условий благоприятного развития растений (количество света, влаги);</a:t>
            </a:r>
          </a:p>
          <a:p>
            <a:pPr lvl="0"/>
            <a:r>
              <a:rPr lang="ru-RU" sz="2000" dirty="0">
                <a:solidFill>
                  <a:prstClr val="black"/>
                </a:solidFill>
              </a:rPr>
              <a:t>Развивать любознательность, наблюдательность, </a:t>
            </a:r>
          </a:p>
          <a:p>
            <a:r>
              <a:rPr lang="ru-RU" sz="2000" dirty="0" smtClean="0"/>
              <a:t>Доказать, что растения живые существа,</a:t>
            </a:r>
          </a:p>
          <a:p>
            <a:r>
              <a:rPr lang="ru-RU" sz="2000" dirty="0" smtClean="0"/>
              <a:t>Закрепить материал с помощью аппликации и настольных игр;</a:t>
            </a:r>
          </a:p>
        </p:txBody>
      </p:sp>
    </p:spTree>
    <p:extLst>
      <p:ext uri="{BB962C8B-B14F-4D97-AF65-F5344CB8AC3E}">
        <p14:creationId xmlns:p14="http://schemas.microsoft.com/office/powerpoint/2010/main" val="219139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 исследования: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657" y="1640568"/>
            <a:ext cx="9220200" cy="4237718"/>
          </a:xfrm>
        </p:spPr>
        <p:txBody>
          <a:bodyPr/>
          <a:lstStyle/>
          <a:p>
            <a:r>
              <a:rPr lang="ru-RU" dirty="0" smtClean="0"/>
              <a:t>Растения-живой организм.</a:t>
            </a:r>
          </a:p>
          <a:p>
            <a:r>
              <a:rPr lang="ru-RU" dirty="0" smtClean="0"/>
              <a:t>Растение не может жить без воды, света. Когда растение стоит на свету оно растет, если его убрать в тёмное место оно перестанет расти и может погибнуть.</a:t>
            </a:r>
          </a:p>
          <a:p>
            <a:r>
              <a:rPr lang="ru-RU" dirty="0" smtClean="0"/>
              <a:t>Растение надо поливать, без полива оно засохнет.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882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714" y="769711"/>
            <a:ext cx="10624457" cy="403088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Объект исследования:</a:t>
            </a:r>
            <a:r>
              <a:rPr lang="ru-RU" dirty="0" smtClean="0"/>
              <a:t> комнатное растение – Бальзамин</a:t>
            </a:r>
          </a:p>
          <a:p>
            <a:pPr>
              <a:buNone/>
            </a:pPr>
            <a:r>
              <a:rPr lang="ru-RU" b="1" dirty="0" smtClean="0"/>
              <a:t>	Предмет исследования</a:t>
            </a:r>
            <a:r>
              <a:rPr lang="ru-RU" dirty="0" smtClean="0"/>
              <a:t>: выращивание Бальзамина в различных условиях.</a:t>
            </a:r>
          </a:p>
          <a:p>
            <a:pPr>
              <a:buNone/>
            </a:pPr>
            <a:r>
              <a:rPr lang="ru-RU" b="1" dirty="0" smtClean="0"/>
              <a:t>	Практическая значимость</a:t>
            </a:r>
            <a:r>
              <a:rPr lang="ru-RU" dirty="0" smtClean="0"/>
              <a:t> </a:t>
            </a:r>
            <a:r>
              <a:rPr lang="ru-RU" b="1" dirty="0" smtClean="0"/>
              <a:t>работы</a:t>
            </a:r>
            <a:r>
              <a:rPr lang="ru-RU" dirty="0" smtClean="0"/>
              <a:t> состоит в том, что дети могут научиться правильно ухаживать за комнатными растениями, заботиться о них, и бережно к ним относиться.</a:t>
            </a:r>
            <a:endParaRPr lang="ru-RU" dirty="0"/>
          </a:p>
        </p:txBody>
      </p:sp>
      <p:pic>
        <p:nvPicPr>
          <p:cNvPr id="5" name="Рисунок 4" descr="IMG-20210223-WA002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850" y="3853543"/>
            <a:ext cx="1845129" cy="24601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51452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Признаки живых организмов: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Развиваются</a:t>
            </a:r>
          </a:p>
          <a:p>
            <a:r>
              <a:rPr lang="ru-RU" dirty="0" smtClean="0"/>
              <a:t>Растут</a:t>
            </a:r>
          </a:p>
          <a:p>
            <a:r>
              <a:rPr lang="ru-RU" dirty="0" smtClean="0"/>
              <a:t>Питаются</a:t>
            </a:r>
          </a:p>
          <a:p>
            <a:r>
              <a:rPr lang="ru-RU" dirty="0" smtClean="0"/>
              <a:t>Дышат</a:t>
            </a:r>
          </a:p>
          <a:p>
            <a:r>
              <a:rPr lang="ru-RU" dirty="0" smtClean="0"/>
              <a:t>Размножаются</a:t>
            </a:r>
          </a:p>
          <a:p>
            <a:r>
              <a:rPr lang="ru-RU" dirty="0" smtClean="0"/>
              <a:t>Реагируют на внешнее воздействие</a:t>
            </a:r>
          </a:p>
          <a:p>
            <a:r>
              <a:rPr lang="ru-RU" dirty="0" smtClean="0"/>
              <a:t>Умирают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527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01743" cy="145278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Для своих экспериментов мы взяли комнатное растение </a:t>
            </a:r>
            <a:r>
              <a:rPr lang="ru-RU" sz="3600" b="1" dirty="0"/>
              <a:t>В</a:t>
            </a:r>
            <a:r>
              <a:rPr lang="ru-RU" sz="3600" b="1" dirty="0" smtClean="0"/>
              <a:t>анька мокрый или Бальзамин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115" y="1836511"/>
            <a:ext cx="4371975" cy="435133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31235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Ванька мокрый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41714"/>
            <a:ext cx="10319657" cy="44352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ru-RU" sz="3000" dirty="0" smtClean="0"/>
              <a:t>Ванька мокрый - это растение семейства </a:t>
            </a:r>
            <a:r>
              <a:rPr lang="ru-RU" sz="3000" dirty="0" err="1" smtClean="0"/>
              <a:t>бальзоминовых</a:t>
            </a:r>
            <a:r>
              <a:rPr lang="ru-RU" sz="3000" dirty="0" smtClean="0"/>
              <a:t>. Он появился в Европе в конце 16 века, был привезен из Африки и Азии. Ванька мокрый также имеет множество названий.</a:t>
            </a:r>
          </a:p>
          <a:p>
            <a:pPr>
              <a:lnSpc>
                <a:spcPct val="110000"/>
              </a:lnSpc>
            </a:pPr>
            <a:r>
              <a:rPr lang="ru-RU" sz="3000" dirty="0" smtClean="0"/>
              <a:t>Некоторые называют его </a:t>
            </a:r>
            <a:r>
              <a:rPr lang="ru-RU" sz="3000" dirty="0" err="1" smtClean="0"/>
              <a:t>занзибарский</a:t>
            </a:r>
            <a:r>
              <a:rPr lang="ru-RU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 smtClean="0"/>
              <a:t>цветок, по месту его происхождения.</a:t>
            </a:r>
          </a:p>
          <a:p>
            <a:pPr>
              <a:lnSpc>
                <a:spcPct val="110000"/>
              </a:lnSpc>
            </a:pPr>
            <a:r>
              <a:rPr lang="ru-RU" sz="3000" dirty="0" smtClean="0"/>
              <a:t>Другим он известен, как Ванька мокрый, за способность выделять излишнюю влагу и скапливать ее на кончиках листьев.</a:t>
            </a:r>
          </a:p>
          <a:p>
            <a:pPr>
              <a:lnSpc>
                <a:spcPct val="110000"/>
              </a:lnSpc>
            </a:pPr>
            <a:r>
              <a:rPr lang="ru-RU" sz="3000" dirty="0" smtClean="0"/>
              <a:t>Многие знают его, как огонек за продолжительное цветение.</a:t>
            </a:r>
          </a:p>
          <a:p>
            <a:pPr>
              <a:lnSpc>
                <a:spcPct val="110000"/>
              </a:lnSpc>
            </a:pPr>
            <a:r>
              <a:rPr lang="ru-RU" sz="3000" dirty="0" smtClean="0"/>
              <a:t>Известен он также, как недотрога. Если прикоснуться к семенным коробкам растения, то происходит неожиданное сворачивание стенок коробочки и семена разлетаются на значительные расстояния.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130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3770"/>
            <a:ext cx="10363199" cy="165462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Мы взяли 3 образца растения, пронумеровали их и поместили в разные условия и наблюдали за образцами в течении 4 недель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9971" y="2416628"/>
            <a:ext cx="4735286" cy="29625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№1-естественное освещение, полив раз в несколько дней;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№2-без естественного освещения (шкаф), полив раз в несколько дней;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№3-естественное освещение без полива; </a:t>
            </a:r>
          </a:p>
        </p:txBody>
      </p:sp>
      <p:pic>
        <p:nvPicPr>
          <p:cNvPr id="10" name="Рисунок 9" descr="IMG_063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686" y="1883226"/>
            <a:ext cx="3341915" cy="44558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100793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560" y="473982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Эксперимент №1.</a:t>
            </a:r>
            <a:br>
              <a:rPr lang="ru-RU" sz="3200" b="1" dirty="0" smtClean="0"/>
            </a:br>
            <a:r>
              <a:rPr lang="ru-RU" sz="3200" b="1" dirty="0" smtClean="0"/>
              <a:t>Растениям необходим свет и вода.</a:t>
            </a:r>
            <a:endParaRPr lang="ru-RU" sz="3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63588" y="1513114"/>
            <a:ext cx="4994955" cy="610960"/>
          </a:xfrm>
        </p:spPr>
        <p:txBody>
          <a:bodyPr>
            <a:normAutofit fontScale="92500"/>
          </a:bodyPr>
          <a:lstStyle/>
          <a:p>
            <a:r>
              <a:rPr lang="ru-RU" b="0" dirty="0" smtClean="0"/>
              <a:t>Образец №1 до начала эксперимента</a:t>
            </a:r>
            <a:endParaRPr lang="ru-RU" b="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28657" y="1632856"/>
            <a:ext cx="5290458" cy="534761"/>
          </a:xfrm>
        </p:spPr>
        <p:txBody>
          <a:bodyPr>
            <a:normAutofit/>
          </a:bodyPr>
          <a:lstStyle/>
          <a:p>
            <a:r>
              <a:rPr lang="ru-RU" b="0" dirty="0" smtClean="0"/>
              <a:t>Образец №1 в конце эксперимента</a:t>
            </a:r>
            <a:endParaRPr lang="ru-RU" b="0" dirty="0"/>
          </a:p>
        </p:txBody>
      </p:sp>
      <p:pic>
        <p:nvPicPr>
          <p:cNvPr id="11" name="Содержимое 10" descr="обр1 после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072" y="2286000"/>
            <a:ext cx="2927747" cy="39036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4" name="Содержимое 13" descr="обр1 до-1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676" y="2299810"/>
            <a:ext cx="3031296" cy="390073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013888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450</Words>
  <Application>Microsoft Office PowerPoint</Application>
  <PresentationFormat>Широкоэкранный</PresentationFormat>
  <Paragraphs>64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Научно-исследовательская работа: «Растения живые существа»</vt:lpstr>
      <vt:lpstr>Цель работы: выяснить, являются ли растения живыми существами</vt:lpstr>
      <vt:lpstr>Гипотеза исследования:</vt:lpstr>
      <vt:lpstr>Презентация PowerPoint</vt:lpstr>
      <vt:lpstr>Признаки живых организмов:</vt:lpstr>
      <vt:lpstr>Для своих экспериментов мы взяли комнатное растение Ванька мокрый или Бальзамин</vt:lpstr>
      <vt:lpstr>Ванька мокрый</vt:lpstr>
      <vt:lpstr>Мы взяли 3 образца растения, пронумеровали их и поместили в разные условия и наблюдали за образцами в течении 4 недель</vt:lpstr>
      <vt:lpstr>Эксперимент №1. Растениям необходим свет и вода.</vt:lpstr>
      <vt:lpstr>Эксперимент №2. Растениям необходим свет</vt:lpstr>
      <vt:lpstr>Эксперимент №3. Растения не могут жить без воды, она нужна им для роста.</vt:lpstr>
      <vt:lpstr>Итоги эксперимента: </vt:lpstr>
      <vt:lpstr>Итоги эксперимента: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работа: «Растения живые существа</dc:title>
  <dc:creator>Sanhouse</dc:creator>
  <cp:lastModifiedBy>Sanhouse</cp:lastModifiedBy>
  <cp:revision>32</cp:revision>
  <dcterms:created xsi:type="dcterms:W3CDTF">2021-02-22T23:09:13Z</dcterms:created>
  <dcterms:modified xsi:type="dcterms:W3CDTF">2022-05-03T10:58:42Z</dcterms:modified>
</cp:coreProperties>
</file>