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A48F3-DB0D-4450-9CFF-98E65150EA1F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1C691-F00B-4842-AEEA-BCAB80CDC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5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вы думаете, почему раньше не писали название лавки, а чаще использовали вывески?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1C691-F00B-4842-AEEA-BCAB80CDC5F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1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«О том, как буря перевесила вывески» Х.К. Андерсен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1C691-F00B-4842-AEEA-BCAB80CDC5F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293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это было за великолепие, когда, скажем, сапожники меняли помещение цеха и переносили на новое место цеховую вывеску. Во главе процессии величественно колыхалось </a:t>
            </a:r>
            <a:r>
              <a:rPr lang="ru-RU" dirty="0" err="1" smtClean="0"/>
              <a:t>шелковое</a:t>
            </a:r>
            <a:r>
              <a:rPr lang="ru-RU" dirty="0" smtClean="0"/>
              <a:t> знамя с изображением большого сапога и двуглавого орла. Младшие подмастерья торжественно несли заздравный кубок и большой ларец, а на рукавах у них развевались по ветру красные и белые ленты.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1C691-F00B-4842-AEEA-BCAB80CDC5F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51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167673" y="1931556"/>
            <a:ext cx="3516640" cy="1818626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51418" y="142217"/>
            <a:ext cx="387923" cy="440688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2463242" y="3498134"/>
            <a:ext cx="6677183" cy="1645367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8575623" y="4907"/>
            <a:ext cx="509347" cy="534396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17524" y="2255634"/>
            <a:ext cx="9141714" cy="2887866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17524" y="2493560"/>
            <a:ext cx="9141714" cy="2537393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140" y="640609"/>
            <a:ext cx="1411106" cy="1756322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286241" y="3408164"/>
            <a:ext cx="1404951" cy="174315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876300" y="3758285"/>
            <a:ext cx="1122760" cy="1393031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16478" y="3262677"/>
            <a:ext cx="1272587" cy="1888640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183502" y="3429353"/>
            <a:ext cx="1387874" cy="1721963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8344344" y="2171982"/>
            <a:ext cx="772642" cy="877736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3031996" y="4013920"/>
            <a:ext cx="261938" cy="167878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1175" y="2650253"/>
            <a:ext cx="9104588" cy="2272452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899456" y="2013164"/>
            <a:ext cx="1616019" cy="1264924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6875516" y="3103771"/>
            <a:ext cx="2267293" cy="203972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8520313" y="1753901"/>
            <a:ext cx="362814" cy="402497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0966" y="123765"/>
            <a:ext cx="7020314" cy="1697444"/>
          </a:xfrm>
        </p:spPr>
        <p:txBody>
          <a:bodyPr anchor="b">
            <a:normAutofit/>
          </a:bodyPr>
          <a:lstStyle>
            <a:lvl1pPr algn="ctr">
              <a:defRPr sz="5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7497" y="1857688"/>
            <a:ext cx="5187252" cy="13287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36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444500"/>
            <a:ext cx="1971675" cy="4184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444500"/>
            <a:ext cx="5800725" cy="4184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114425"/>
            <a:ext cx="6858001" cy="2200275"/>
          </a:xfrm>
        </p:spPr>
        <p:txBody>
          <a:bodyPr anchor="b">
            <a:normAutofit/>
          </a:bodyPr>
          <a:lstStyle>
            <a:lvl1pPr algn="l">
              <a:defRPr sz="39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1810" y="3340525"/>
            <a:ext cx="6858000" cy="888575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6429" y="1114425"/>
            <a:ext cx="3360420" cy="3092958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2877" y="1114425"/>
            <a:ext cx="3360420" cy="3092958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6429" y="1032014"/>
            <a:ext cx="3360420" cy="57607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6429" y="1608085"/>
            <a:ext cx="3360420" cy="262101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32877" y="1032014"/>
            <a:ext cx="3360420" cy="57607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32877" y="1608085"/>
            <a:ext cx="3360420" cy="262101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6482633" y="2916439"/>
            <a:ext cx="159761" cy="750995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5085159" y="3143250"/>
            <a:ext cx="4057470" cy="200025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94" y="3429000"/>
            <a:ext cx="8561457" cy="17145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7299178" y="718991"/>
            <a:ext cx="1050614" cy="3001308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8171259" y="936448"/>
            <a:ext cx="941097" cy="250959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6815590" y="2052732"/>
            <a:ext cx="679655" cy="1812412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7885509" y="1828800"/>
            <a:ext cx="1113762" cy="1646947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5991045" y="2241484"/>
            <a:ext cx="1829681" cy="2306074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1" y="3886201"/>
            <a:ext cx="8372756" cy="12572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6893653" y="3600450"/>
            <a:ext cx="2249156" cy="1562484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191" y="2849551"/>
            <a:ext cx="3289808" cy="2313383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276934" y="379719"/>
            <a:ext cx="669674" cy="766328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8726819" y="295777"/>
            <a:ext cx="306129" cy="350313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17578" y="2286745"/>
            <a:ext cx="291131" cy="273509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6178" y="621657"/>
            <a:ext cx="4543914" cy="2630662"/>
          </a:xfrm>
        </p:spPr>
        <p:txBody>
          <a:bodyPr anchor="ctr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891540"/>
            <a:ext cx="2331720" cy="1714500"/>
          </a:xfrm>
        </p:spPr>
        <p:txBody>
          <a:bodyPr anchor="b">
            <a:normAutofit/>
          </a:bodyPr>
          <a:lstStyle>
            <a:lvl1pPr>
              <a:defRPr sz="26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0420" y="342900"/>
            <a:ext cx="5006340" cy="44577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2960" y="2606040"/>
            <a:ext cx="2331720" cy="10287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891540"/>
            <a:ext cx="2331720" cy="1714500"/>
          </a:xfrm>
        </p:spPr>
        <p:txBody>
          <a:bodyPr anchor="b">
            <a:normAutofit/>
          </a:bodyPr>
          <a:lstStyle>
            <a:lvl1pPr>
              <a:defRPr sz="26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360420" y="342900"/>
            <a:ext cx="5006340" cy="44577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2960" y="2606040"/>
            <a:ext cx="2331720" cy="10287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6571059" y="4141146"/>
            <a:ext cx="2571570" cy="1002354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1" y="4239134"/>
            <a:ext cx="8561363" cy="904367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0311" y="4398777"/>
            <a:ext cx="8561363" cy="753244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8735766" y="710683"/>
            <a:ext cx="319984" cy="300614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481696" y="4659022"/>
            <a:ext cx="656603" cy="484479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1831" y="2155417"/>
            <a:ext cx="447921" cy="591977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04629" y="-9758"/>
            <a:ext cx="1037180" cy="603183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3755671"/>
            <a:ext cx="515890" cy="86079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8357436" y="78861"/>
            <a:ext cx="506303" cy="579379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8086999" y="2219094"/>
            <a:ext cx="771182" cy="855529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9182"/>
            <a:ext cx="6850298" cy="925068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6429" y="1114425"/>
            <a:ext cx="6851142" cy="311467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832" y="4951476"/>
            <a:ext cx="720090" cy="178308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1809" y="4951476"/>
            <a:ext cx="5233845" cy="178308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600" cap="none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17511" y="4951476"/>
            <a:ext cx="480060" cy="178308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100000"/>
        </a:lnSpc>
        <a:spcBef>
          <a:spcPts val="135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Город мастеров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</a:t>
            </a:r>
            <a:r>
              <a:rPr lang="ru-RU" dirty="0" smtClean="0"/>
              <a:t>ИЗО</a:t>
            </a:r>
          </a:p>
          <a:p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3435846"/>
            <a:ext cx="3694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err="1" smtClean="0"/>
              <a:t>Железнякова</a:t>
            </a:r>
            <a:r>
              <a:rPr lang="ru-RU" dirty="0" smtClean="0"/>
              <a:t> В.Ю.</a:t>
            </a:r>
          </a:p>
          <a:p>
            <a:r>
              <a:rPr lang="ru-RU" dirty="0" smtClean="0"/>
              <a:t>МАОУ СОШ № 31 г. Калининграда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72"/>
            <a:ext cx="7792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Практическое задание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80"/>
            <a:ext cx="81210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Выполнить рисунок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сказочной вывески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вывески  булоч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36" y="699542"/>
            <a:ext cx="4640263" cy="35036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572000" y="26749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старину, когда дедушка был </a:t>
            </a:r>
            <a:r>
              <a:rPr lang="ru-RU" dirty="0" err="1"/>
              <a:t>еще</a:t>
            </a:r>
            <a:r>
              <a:rPr lang="ru-RU" dirty="0"/>
              <a:t> совсем маленьким мальчиком и разгуливал в красных штанишках, красной курточке с кушаком и шапочке с </a:t>
            </a:r>
            <a:r>
              <a:rPr lang="ru-RU" dirty="0" smtClean="0"/>
              <a:t>пером</a:t>
            </a:r>
            <a:endParaRPr lang="ru-RU" dirty="0"/>
          </a:p>
          <a:p>
            <a:r>
              <a:rPr lang="ru-RU" dirty="0"/>
              <a:t>— а надо вам сказать, что тогда детей именно так и одевали, ежели хотели их нарядить, — так вот, в те </a:t>
            </a:r>
            <a:r>
              <a:rPr lang="ru-RU" dirty="0" err="1"/>
              <a:t>далекие</a:t>
            </a:r>
            <a:r>
              <a:rPr lang="ru-RU" dirty="0"/>
              <a:t>, </a:t>
            </a:r>
            <a:r>
              <a:rPr lang="ru-RU" dirty="0" err="1"/>
              <a:t>далекие</a:t>
            </a:r>
            <a:r>
              <a:rPr lang="ru-RU" dirty="0"/>
              <a:t> времена все было совершенно иначе, чем теперь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Ведь какие, бывало, торжества устраивались на улицах! Нам с вами таких уже не видать: их давным-давно упразднили, они, видите ли, вышли из моды. Но до чего же занятно теперь послушать дедушкины рассказы об этом, вы и представить себе не можете!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и по запросу вывески  булоч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696" y="267494"/>
            <a:ext cx="5468938" cy="4102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42858"/>
            <a:ext cx="3643338" cy="48581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10"/>
            <a:ext cx="5286412" cy="38267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вывески  булоч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58"/>
            <a:ext cx="3590093" cy="47863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и по запросу вывески  булоч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72"/>
            <a:ext cx="5468938" cy="4102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и по запросу  сказка вывес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34"/>
            <a:ext cx="1871663" cy="4273551"/>
          </a:xfrm>
          <a:prstGeom prst="rect">
            <a:avLst/>
          </a:prstGeom>
          <a:noFill/>
        </p:spPr>
      </p:pic>
      <p:pic>
        <p:nvPicPr>
          <p:cNvPr id="33796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42858"/>
            <a:ext cx="2226626" cy="48180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сказка о том, как буря перевесила вывес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24"/>
            <a:ext cx="5468938" cy="4102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2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17</TotalTime>
  <Words>227</Words>
  <Application>Microsoft Office PowerPoint</Application>
  <PresentationFormat>Экран (16:9)</PresentationFormat>
  <Paragraphs>18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Тема2</vt:lpstr>
      <vt:lpstr>Город мастеров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мастеров</dc:title>
  <dc:creator>Виктория</dc:creator>
  <cp:lastModifiedBy>Виктория Ж.</cp:lastModifiedBy>
  <cp:revision>4</cp:revision>
  <dcterms:created xsi:type="dcterms:W3CDTF">2018-03-20T18:43:19Z</dcterms:created>
  <dcterms:modified xsi:type="dcterms:W3CDTF">2022-04-24T16:43:42Z</dcterms:modified>
</cp:coreProperties>
</file>