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5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33195" y="2996952"/>
            <a:ext cx="5635149" cy="2448272"/>
          </a:xfrm>
        </p:spPr>
        <p:txBody>
          <a:bodyPr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>
                <a:solidFill>
                  <a:srgbClr val="7030A0"/>
                </a:solidFill>
              </a:rPr>
              <a:t>Вам представить мы хотим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Уголок спортивный!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Хочешь ты здоровым быть?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Двигайся активно!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123728" y="5085184"/>
            <a:ext cx="6768752" cy="151216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C00000"/>
                </a:solidFill>
                <a:latin typeface="+mj-lt"/>
              </a:rPr>
              <a:t>Воспитатель группы «Фантазеры»: </a:t>
            </a:r>
            <a:r>
              <a:rPr lang="ru-RU" dirty="0" err="1" smtClean="0">
                <a:solidFill>
                  <a:srgbClr val="C00000"/>
                </a:solidFill>
                <a:latin typeface="+mj-lt"/>
              </a:rPr>
              <a:t>Яушева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 Ж.И.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детского сада «Аленушка»</a:t>
            </a:r>
          </a:p>
          <a:p>
            <a:pPr lv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города  </a:t>
            </a:r>
            <a:r>
              <a:rPr lang="ru-RU" sz="17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Лесосибирска</a:t>
            </a: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, Красноярского </a:t>
            </a:r>
            <a:r>
              <a:rPr lang="ru-RU" sz="1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charset="0"/>
              </a:rPr>
              <a:t>края</a:t>
            </a:r>
            <a:endParaRPr lang="ru-RU" sz="1700" dirty="0">
              <a:solidFill>
                <a:srgbClr val="002060"/>
              </a:solidFill>
              <a:latin typeface="+mj-lt"/>
              <a:cs typeface="Arial" charset="0"/>
            </a:endParaRPr>
          </a:p>
          <a:p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590465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19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20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При организации предметно-развивающей среды, учитывается потребность детей в движении.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3888432" cy="496855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B050"/>
                </a:solidFill>
              </a:rPr>
              <a:t>Имеются массажные коврики,</a:t>
            </a:r>
            <a:r>
              <a:rPr lang="ru-RU" sz="2800" dirty="0"/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мячи, кольца, флажки, кегли, атрибуты для проведения подвижных игр, а также комплексы и картотеки, необходимые для проведения утренней гимнастики.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95936" y="2348880"/>
            <a:ext cx="482735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3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4624"/>
            <a:ext cx="7776864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Игры для спортивного уголка: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43" y="908720"/>
            <a:ext cx="9226277" cy="151216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Обручи, </a:t>
            </a:r>
            <a:r>
              <a:rPr lang="ru-RU" dirty="0" err="1" smtClean="0">
                <a:solidFill>
                  <a:srgbClr val="00B050"/>
                </a:solidFill>
              </a:rPr>
              <a:t>Кольцеброс</a:t>
            </a:r>
            <a:r>
              <a:rPr lang="ru-RU" dirty="0" smtClean="0">
                <a:solidFill>
                  <a:srgbClr val="00B050"/>
                </a:solidFill>
              </a:rPr>
              <a:t>, Скакалки, игры: </a:t>
            </a:r>
            <a:r>
              <a:rPr lang="ru-RU" dirty="0" err="1" smtClean="0">
                <a:solidFill>
                  <a:srgbClr val="00B050"/>
                </a:solidFill>
              </a:rPr>
              <a:t>твистер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дартс</a:t>
            </a:r>
            <a:r>
              <a:rPr lang="ru-RU" dirty="0" smtClean="0">
                <a:solidFill>
                  <a:srgbClr val="00B050"/>
                </a:solidFill>
              </a:rPr>
              <a:t>, баскетбол, хоккей.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Изготовили тренажер «змейка».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Qwerty\Desktop\CAM023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5430" y="1360507"/>
            <a:ext cx="2436497" cy="324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Qwerty\Desktop\CAM02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775892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Qwerty\Desktop\CAM023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804720"/>
            <a:ext cx="1872208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Qwerty\Desktop\CAM023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3" y="4365104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Qwerty\Desktop\CAM023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109" y="4365104"/>
            <a:ext cx="3023545" cy="226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Qwerty\Desktop\CAM0230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6654" y="4345850"/>
            <a:ext cx="3151335" cy="236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4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772" y="1268760"/>
            <a:ext cx="4104456" cy="546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128792" cy="10506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Наш спортивный уголок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80928"/>
            <a:ext cx="7848872" cy="3600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7030A0"/>
                </a:solidFill>
              </a:rPr>
              <a:t>Очень любит детвора</a:t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/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>Уголок спортивный</a:t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/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>Здесь для них свобода, сила</a:t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/>
            </a:r>
            <a:br>
              <a:rPr lang="ru-RU" sz="3200" dirty="0">
                <a:solidFill>
                  <a:srgbClr val="7030A0"/>
                </a:solidFill>
              </a:rPr>
            </a:br>
            <a:r>
              <a:rPr lang="ru-RU" sz="3200" dirty="0">
                <a:solidFill>
                  <a:srgbClr val="7030A0"/>
                </a:solidFill>
              </a:rPr>
              <a:t>Ловкость, грация, Ура!</a:t>
            </a:r>
          </a:p>
        </p:txBody>
      </p:sp>
      <p:pic>
        <p:nvPicPr>
          <p:cNvPr id="1026" name="Picture 2" descr="http://skachat-kartinki.ru/img/picture/Dec/01/30784660cd9b12f66382b03a51666849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16632"/>
            <a:ext cx="511256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2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75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91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Вам представить мы хотим  Уголок спортивный! Хочешь ты здоровым быть? Двигайся активно!  </vt:lpstr>
      <vt:lpstr>При организации предметно-развивающей среды, учитывается потребность детей в движении.</vt:lpstr>
      <vt:lpstr>Игры для спортивного уголка:</vt:lpstr>
      <vt:lpstr>Наш спортивный уголок</vt:lpstr>
      <vt:lpstr>Очень любит детвора  Уголок спортивный  Здесь для них свобода, сила  Ловкость, грация, Ура!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Вам представить мы хотим  Уголок спортивный! Хочешь ты здоровым быть? Двигайся активно!</dc:title>
  <dc:creator>Qwerty</dc:creator>
  <cp:lastModifiedBy>Пользователь Windows</cp:lastModifiedBy>
  <cp:revision>15</cp:revision>
  <dcterms:created xsi:type="dcterms:W3CDTF">2018-03-12T11:18:01Z</dcterms:created>
  <dcterms:modified xsi:type="dcterms:W3CDTF">2022-05-03T09:21:15Z</dcterms:modified>
</cp:coreProperties>
</file>