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6" r:id="rId2"/>
    <p:sldId id="257" r:id="rId3"/>
    <p:sldId id="258" r:id="rId4"/>
    <p:sldId id="259" r:id="rId5"/>
    <p:sldId id="260" r:id="rId6"/>
    <p:sldId id="261" r:id="rId7"/>
    <p:sldId id="265" r:id="rId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Bulygin.Aleksey@outlook.com" initials="B" lastIdx="2" clrIdx="0">
    <p:extLst>
      <p:ext uri="{19B8F6BF-5375-455C-9EA6-DF929625EA0E}">
        <p15:presenceInfo xmlns:p15="http://schemas.microsoft.com/office/powerpoint/2012/main" userId="8c9a391646cd378f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56" d="100"/>
          <a:sy n="56" d="100"/>
        </p:scale>
        <p:origin x="78" y="2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commentAuthors" Target="commentAuthor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1A9DEA8-8DEB-46F4-9243-ABCEEF80D15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79057592-41DC-4C68-914A-7F5ADD48228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E16202B-A017-4E17-855B-2FAF63C087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1275E3-07A6-47CB-90B3-92536D6DE3D0}" type="datetimeFigureOut">
              <a:rPr lang="ru-RU" smtClean="0"/>
              <a:t>03.05.2022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BBEC27B-C3DD-4208-A833-3021E25FE7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4200F1AA-A3A2-445A-98DA-FCFD1809E6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08D0C5-F1A8-42F4-AC57-8C98A6C8546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66792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28F6EDD-A091-4C4A-8094-7F4C777E81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DFC39556-477F-4653-A80B-5B6D5BA8EE9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EABD485F-4E07-4914-85AC-8447735C20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1275E3-07A6-47CB-90B3-92536D6DE3D0}" type="datetimeFigureOut">
              <a:rPr lang="ru-RU" smtClean="0"/>
              <a:t>03.05.2022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B7C3793-C681-4502-892C-38D3AB60D9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1C3E7B89-8713-4967-B9E0-CF913B66B1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08D0C5-F1A8-42F4-AC57-8C98A6C8546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97335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A2D5CECE-9BE7-438E-8A00-AC36E96CD5E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A67FE98C-A91D-478F-8A16-3EDD4F0E77B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75BE6186-D1F7-4828-A7F7-9EB8A62895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1275E3-07A6-47CB-90B3-92536D6DE3D0}" type="datetimeFigureOut">
              <a:rPr lang="ru-RU" smtClean="0"/>
              <a:t>03.05.2022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A9428BAB-858E-482D-9E0B-A0BD4128BF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070E58F-2AAD-4A24-8A5C-0F86721EDE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08D0C5-F1A8-42F4-AC57-8C98A6C8546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72497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D10513A-AF11-495C-838D-83EF7D8DC8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EF89282-671B-4C71-B295-7FCFF1BFD6D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1CC479AE-89A6-45E1-8470-F2113DD149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1275E3-07A6-47CB-90B3-92536D6DE3D0}" type="datetimeFigureOut">
              <a:rPr lang="ru-RU" smtClean="0"/>
              <a:t>03.05.2022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6E3F892-9607-4D46-B859-065D04644C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E1A3B1C-0CF5-4B3D-92A1-A170F41664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08D0C5-F1A8-42F4-AC57-8C98A6C8546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05037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DC884CA-26F0-43BC-B132-D0B6D42C48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32A9D0E2-C179-4D61-9C1F-96ECD2AC665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6953188-E349-45C1-A77D-D70153B50A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1275E3-07A6-47CB-90B3-92536D6DE3D0}" type="datetimeFigureOut">
              <a:rPr lang="ru-RU" smtClean="0"/>
              <a:t>03.05.2022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24577067-D2FE-4867-81EF-85E550E1AF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14320D3-53AA-4EDC-877B-28ECA94316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08D0C5-F1A8-42F4-AC57-8C98A6C8546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10623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7916FA3-9501-4D50-B198-4929451FD9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88B1DE9-5EDE-4342-AD9F-406BF872159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13491CB9-B798-41B1-8BF3-D7DDDE3E489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FD2439D4-C4D1-4E6F-9BB8-251FA2024F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1275E3-07A6-47CB-90B3-92536D6DE3D0}" type="datetimeFigureOut">
              <a:rPr lang="ru-RU" smtClean="0"/>
              <a:t>03.05.2022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29A68EDC-D812-4D35-86E3-AE856EC2D7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5D2F8CCF-B3C9-4BB0-B11B-2CF45850A1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08D0C5-F1A8-42F4-AC57-8C98A6C8546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16896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1DC58D1-D240-4CF1-B4AA-B64A484333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2C829661-7211-4DD0-A309-4AA1551350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1059E45F-7697-47D4-9301-457819A60E7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EAA618A6-3ECD-444A-8318-E568BE46A6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EBE5D132-6568-4EA2-AE23-BF9D66DB81B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344A4339-266D-47C9-B375-525CD7B755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1275E3-07A6-47CB-90B3-92536D6DE3D0}" type="datetimeFigureOut">
              <a:rPr lang="ru-RU" smtClean="0"/>
              <a:t>03.05.2022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2E18695A-7F98-4A27-95B4-8009308684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BEA42B46-88DF-49CF-BCDB-77A42DDCC1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08D0C5-F1A8-42F4-AC57-8C98A6C8546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91525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91400FB-1942-4034-A3E1-AC1D60B317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90BAD3E3-5A64-40DF-8382-25F6AE12CB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1275E3-07A6-47CB-90B3-92536D6DE3D0}" type="datetimeFigureOut">
              <a:rPr lang="ru-RU" smtClean="0"/>
              <a:t>03.05.2022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A68510B0-31EA-4321-8203-9C02EC332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53C00D46-385F-4251-925F-9473633075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08D0C5-F1A8-42F4-AC57-8C98A6C8546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75226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A3A1A419-94D9-4AC2-B9A4-A7BA5A192B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1275E3-07A6-47CB-90B3-92536D6DE3D0}" type="datetimeFigureOut">
              <a:rPr lang="ru-RU" smtClean="0"/>
              <a:t>03.05.2022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EBCFB7A0-40B7-4565-BB29-C64D11B877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9B50924F-939F-4BF8-8CCB-1E11B80F25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08D0C5-F1A8-42F4-AC57-8C98A6C8546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11280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684FBAF-7600-4AF6-9ED9-982A49EB1D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5A313D2-47B6-4DE3-A1F7-29F66953AB2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D7B04314-3281-4DB7-A48F-47C302F630F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C2FA1B95-DF4D-425E-B760-ACB2D99AF0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1275E3-07A6-47CB-90B3-92536D6DE3D0}" type="datetimeFigureOut">
              <a:rPr lang="ru-RU" smtClean="0"/>
              <a:t>03.05.2022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AED15F93-0C82-4567-BCD5-AE5B8C454A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B4292FCE-D612-4131-95FC-9784F39034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08D0C5-F1A8-42F4-AC57-8C98A6C8546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62562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A65F873-DA78-4BA6-9666-1EDD166F1C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508F4095-70BA-441B-9658-8185BAADD9B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9448115B-D55E-4DC7-8C54-3F8A2A2A852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B3190F7E-FFF6-45C9-984B-0CB76C0108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1275E3-07A6-47CB-90B3-92536D6DE3D0}" type="datetimeFigureOut">
              <a:rPr lang="ru-RU" smtClean="0"/>
              <a:t>03.05.2022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3892D6EC-3C1E-4A95-B5D7-2BCCB08969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E40C8706-36F5-4677-A651-BEA1411A61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08D0C5-F1A8-42F4-AC57-8C98A6C8546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03076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F8924E3-7F30-46BD-8BB9-D2C7DBE519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C38EEDD9-E05C-49E5-9B53-DE15896BFF2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7E6B4B8A-C3B4-4CCB-B7B5-D7E4C79DDCD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1275E3-07A6-47CB-90B3-92536D6DE3D0}" type="datetimeFigureOut">
              <a:rPr lang="ru-RU" smtClean="0"/>
              <a:t>03.05.2022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A2877155-CF2B-4F28-A04E-1F3A28A5F25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83B1424-61A9-47EA-A3F6-3B507204BD3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08D0C5-F1A8-42F4-AC57-8C98A6C8546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20542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81938741-8287-42DB-B577-3403E720BC63}"/>
              </a:ext>
            </a:extLst>
          </p:cNvPr>
          <p:cNvSpPr txBox="1"/>
          <p:nvPr/>
        </p:nvSpPr>
        <p:spPr>
          <a:xfrm>
            <a:off x="2577548" y="797510"/>
            <a:ext cx="7036904" cy="61247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dirty="0">
                <a:solidFill>
                  <a:srgbClr val="002060"/>
                </a:solidFill>
                <a:latin typeface="Bahnschrift Light Condensed" panose="020B0502040204020203" pitchFamily="34" charset="0"/>
              </a:rPr>
              <a:t>ГБОУ Школа 998</a:t>
            </a:r>
          </a:p>
          <a:p>
            <a:pPr algn="ctr"/>
            <a:r>
              <a:rPr lang="ru-RU" sz="4800" dirty="0">
                <a:solidFill>
                  <a:srgbClr val="002060"/>
                </a:solidFill>
                <a:latin typeface="Bahnschrift Light Condensed" panose="020B0502040204020203" pitchFamily="34" charset="0"/>
              </a:rPr>
              <a:t>Старшая группа № 1 ДО 6</a:t>
            </a:r>
          </a:p>
          <a:p>
            <a:pPr algn="ctr"/>
            <a:endParaRPr lang="ru-RU" sz="4800" dirty="0">
              <a:solidFill>
                <a:srgbClr val="002060"/>
              </a:solidFill>
              <a:latin typeface="Bahnschrift Light Condensed" panose="020B0502040204020203" pitchFamily="34" charset="0"/>
            </a:endParaRPr>
          </a:p>
          <a:p>
            <a:pPr algn="ctr"/>
            <a:r>
              <a:rPr lang="ru-RU" sz="4800" dirty="0">
                <a:solidFill>
                  <a:srgbClr val="002060"/>
                </a:solidFill>
                <a:latin typeface="Bahnschrift Light Condensed" panose="020B0502040204020203" pitchFamily="34" charset="0"/>
              </a:rPr>
              <a:t>Совместное творчество</a:t>
            </a:r>
          </a:p>
          <a:p>
            <a:pPr algn="ctr"/>
            <a:r>
              <a:rPr lang="ru-RU" sz="4800" dirty="0">
                <a:solidFill>
                  <a:srgbClr val="002060"/>
                </a:solidFill>
                <a:latin typeface="Bahnschrift Light Condensed" panose="020B0502040204020203" pitchFamily="34" charset="0"/>
              </a:rPr>
              <a:t>«Родители и дети»</a:t>
            </a:r>
          </a:p>
          <a:p>
            <a:pPr algn="ctr"/>
            <a:endParaRPr lang="ru-RU" sz="2800" dirty="0">
              <a:solidFill>
                <a:srgbClr val="002060"/>
              </a:solidFill>
              <a:latin typeface="Bahnschrift Light Condensed" panose="020B0502040204020203" pitchFamily="34" charset="0"/>
            </a:endParaRPr>
          </a:p>
          <a:p>
            <a:pPr algn="ctr"/>
            <a:endParaRPr lang="ru-RU" sz="2800" dirty="0">
              <a:solidFill>
                <a:srgbClr val="002060"/>
              </a:solidFill>
              <a:latin typeface="Bahnschrift Light Condensed" panose="020B0502040204020203" pitchFamily="34" charset="0"/>
            </a:endParaRPr>
          </a:p>
          <a:p>
            <a:pPr algn="ctr"/>
            <a:r>
              <a:rPr lang="ru-RU" sz="2800" dirty="0">
                <a:solidFill>
                  <a:srgbClr val="002060"/>
                </a:solidFill>
                <a:latin typeface="Bahnschrift Light Condensed" panose="020B0502040204020203" pitchFamily="34" charset="0"/>
              </a:rPr>
              <a:t>Воспитатели:  Булыгина Т.В     Исаева М.М.</a:t>
            </a:r>
          </a:p>
          <a:p>
            <a:pPr algn="ctr"/>
            <a:r>
              <a:rPr lang="ru-RU" sz="2000" dirty="0">
                <a:solidFill>
                  <a:srgbClr val="002060"/>
                </a:solidFill>
                <a:latin typeface="Bahnschrift Light Condensed" panose="020B0502040204020203" pitchFamily="34" charset="0"/>
              </a:rPr>
              <a:t>2021</a:t>
            </a:r>
          </a:p>
        </p:txBody>
      </p:sp>
    </p:spTree>
    <p:extLst>
      <p:ext uri="{BB962C8B-B14F-4D97-AF65-F5344CB8AC3E}">
        <p14:creationId xmlns:p14="http://schemas.microsoft.com/office/powerpoint/2010/main" val="1494526462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D554635-3E16-4F63-9806-7BDBA69A5B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1" y="4108173"/>
            <a:ext cx="10515598" cy="1113183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Bahnschrift Light Condensed" panose="020B0502040204020203" pitchFamily="34" charset="0"/>
              </a:rPr>
              <a:t/>
            </a:r>
            <a:br>
              <a:rPr lang="ru-RU" dirty="0">
                <a:solidFill>
                  <a:schemeClr val="accent1">
                    <a:lumMod val="50000"/>
                  </a:schemeClr>
                </a:solidFill>
                <a:latin typeface="Bahnschrift Light Condensed" panose="020B0502040204020203" pitchFamily="34" charset="0"/>
              </a:rPr>
            </a:b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Bahnschrift Light Condensed" panose="020B0502040204020203" pitchFamily="34" charset="0"/>
              </a:rPr>
              <a:t/>
            </a:r>
            <a:br>
              <a:rPr lang="ru-RU" dirty="0">
                <a:solidFill>
                  <a:schemeClr val="accent1">
                    <a:lumMod val="50000"/>
                  </a:schemeClr>
                </a:solidFill>
                <a:latin typeface="Bahnschrift Light Condensed" panose="020B0502040204020203" pitchFamily="34" charset="0"/>
              </a:rPr>
            </a:b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Bahnschrift Light Condensed" panose="020B0502040204020203" pitchFamily="34" charset="0"/>
              </a:rPr>
              <a:t>Ребята нашей группы вместе с родителями сделали замечательные осенние и зимние поделки</a:t>
            </a:r>
            <a:br>
              <a:rPr lang="ru-RU" dirty="0">
                <a:solidFill>
                  <a:schemeClr val="accent1">
                    <a:lumMod val="50000"/>
                  </a:schemeClr>
                </a:solidFill>
                <a:latin typeface="Bahnschrift Light Condensed" panose="020B0502040204020203" pitchFamily="34" charset="0"/>
              </a:rPr>
            </a:b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Bahnschrift Light Condensed" panose="020B0502040204020203" pitchFamily="34" charset="0"/>
              </a:rPr>
              <a:t>Они получились все разные, яркие, ребята их с удовольствием разглядывали и обсуждали!)</a:t>
            </a:r>
            <a:br>
              <a:rPr lang="ru-RU" dirty="0">
                <a:solidFill>
                  <a:schemeClr val="accent1">
                    <a:lumMod val="50000"/>
                  </a:schemeClr>
                </a:solidFill>
                <a:latin typeface="Bahnschrift Light Condensed" panose="020B0502040204020203" pitchFamily="34" charset="0"/>
              </a:rPr>
            </a:b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Bahnschrift Light Condensed" panose="020B0502040204020203" pitchFamily="34" charset="0"/>
              </a:rPr>
              <a:t>Особенно гордились сами мастера.</a:t>
            </a:r>
            <a:br>
              <a:rPr lang="ru-RU" dirty="0">
                <a:solidFill>
                  <a:schemeClr val="accent1">
                    <a:lumMod val="50000"/>
                  </a:schemeClr>
                </a:solidFill>
                <a:latin typeface="Bahnschrift Light Condensed" panose="020B0502040204020203" pitchFamily="34" charset="0"/>
              </a:rPr>
            </a:b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Bahnschrift Light Condensed" panose="020B0502040204020203" pitchFamily="34" charset="0"/>
              </a:rPr>
              <a:t/>
            </a:r>
            <a:br>
              <a:rPr lang="ru-RU" dirty="0">
                <a:solidFill>
                  <a:schemeClr val="accent1">
                    <a:lumMod val="50000"/>
                  </a:schemeClr>
                </a:solidFill>
                <a:latin typeface="Bahnschrift Light Condensed" panose="020B0502040204020203" pitchFamily="34" charset="0"/>
              </a:rPr>
            </a:b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Bahnschrift Light Condensed" panose="020B0502040204020203" pitchFamily="34" charset="0"/>
              </a:rPr>
              <a:t/>
            </a:r>
            <a:br>
              <a:rPr lang="ru-RU" dirty="0">
                <a:solidFill>
                  <a:schemeClr val="accent1">
                    <a:lumMod val="50000"/>
                  </a:schemeClr>
                </a:solidFill>
                <a:latin typeface="Bahnschrift Light Condensed" panose="020B0502040204020203" pitchFamily="34" charset="0"/>
              </a:rPr>
            </a:b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Bahnschrift Light Condensed" panose="020B0502040204020203" pitchFamily="34" charset="0"/>
              </a:rPr>
              <a:t/>
            </a:r>
            <a:br>
              <a:rPr lang="ru-RU" dirty="0">
                <a:solidFill>
                  <a:schemeClr val="accent1">
                    <a:lumMod val="50000"/>
                  </a:schemeClr>
                </a:solidFill>
                <a:latin typeface="Bahnschrift Light Condensed" panose="020B0502040204020203" pitchFamily="34" charset="0"/>
              </a:rPr>
            </a:b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Bahnschrift Light Condensed" panose="020B0502040204020203" pitchFamily="34" charset="0"/>
              </a:rPr>
              <a:t/>
            </a:r>
            <a:br>
              <a:rPr lang="ru-RU" dirty="0">
                <a:solidFill>
                  <a:schemeClr val="accent1">
                    <a:lumMod val="50000"/>
                  </a:schemeClr>
                </a:solidFill>
                <a:latin typeface="Bahnschrift Light Condensed" panose="020B0502040204020203" pitchFamily="34" charset="0"/>
              </a:rPr>
            </a:br>
            <a:endParaRPr lang="ru-RU" dirty="0">
              <a:solidFill>
                <a:schemeClr val="accent1">
                  <a:lumMod val="50000"/>
                </a:schemeClr>
              </a:solidFill>
              <a:latin typeface="Bahnschrift Light Condensed" panose="020B0502040204020203" pitchFamily="34" charset="0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FC79A85-AA6B-46A7-9A22-D5B08D1E517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92696" y="1171011"/>
            <a:ext cx="10161103" cy="511678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000" dirty="0">
                <a:solidFill>
                  <a:srgbClr val="002060"/>
                </a:solidFill>
                <a:latin typeface="Bahnschrift Light Condensed" panose="020B0502040204020203" pitchFamily="34" charset="0"/>
              </a:rPr>
              <a:t>Старшая группа «Непоседы»</a:t>
            </a:r>
          </a:p>
        </p:txBody>
      </p:sp>
    </p:spTree>
    <p:extLst>
      <p:ext uri="{BB962C8B-B14F-4D97-AF65-F5344CB8AC3E}">
        <p14:creationId xmlns:p14="http://schemas.microsoft.com/office/powerpoint/2010/main" val="115957069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>
            <a:extLst>
              <a:ext uri="{FF2B5EF4-FFF2-40B4-BE49-F238E27FC236}">
                <a16:creationId xmlns:a16="http://schemas.microsoft.com/office/drawing/2014/main" id="{C945D1BD-C563-49F6-8F03-30CCEEDDB0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87066" y="250688"/>
            <a:ext cx="3817868" cy="806033"/>
          </a:xfrm>
        </p:spPr>
        <p:txBody>
          <a:bodyPr>
            <a:normAutofit/>
          </a:bodyPr>
          <a:lstStyle/>
          <a:p>
            <a:pPr algn="ctr"/>
            <a:r>
              <a:rPr lang="ru-RU" sz="3600" dirty="0" err="1">
                <a:solidFill>
                  <a:srgbClr val="002060"/>
                </a:solidFill>
                <a:latin typeface="Bahnschrift Light Condensed" panose="020B0502040204020203" pitchFamily="34" charset="0"/>
              </a:rPr>
              <a:t>Просина</a:t>
            </a:r>
            <a:r>
              <a:rPr lang="ru-RU" sz="3600" dirty="0">
                <a:solidFill>
                  <a:srgbClr val="002060"/>
                </a:solidFill>
                <a:latin typeface="Bahnschrift Light Condensed" panose="020B0502040204020203" pitchFamily="34" charset="0"/>
              </a:rPr>
              <a:t> Настя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9216" y="1056721"/>
            <a:ext cx="7973568" cy="52486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238397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C643C0D1-F47A-402C-A03F-03F5BBFE35AF}"/>
              </a:ext>
            </a:extLst>
          </p:cNvPr>
          <p:cNvSpPr txBox="1"/>
          <p:nvPr/>
        </p:nvSpPr>
        <p:spPr>
          <a:xfrm>
            <a:off x="4959927" y="138545"/>
            <a:ext cx="417021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4000" dirty="0">
              <a:solidFill>
                <a:srgbClr val="002060"/>
              </a:solidFill>
              <a:latin typeface="Bahnschrift Light Condensed" panose="020B0502040204020203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AE12AB3-DA77-4B10-9A43-BD168E0329E1}"/>
              </a:ext>
            </a:extLst>
          </p:cNvPr>
          <p:cNvSpPr txBox="1"/>
          <p:nvPr/>
        </p:nvSpPr>
        <p:spPr>
          <a:xfrm>
            <a:off x="4654359" y="5873023"/>
            <a:ext cx="369916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>
                <a:solidFill>
                  <a:srgbClr val="002060"/>
                </a:solidFill>
                <a:latin typeface="Bahnschrift Light Condensed" panose="020B0502040204020203" pitchFamily="34" charset="0"/>
              </a:rPr>
              <a:t>Семенов Даня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43111" y="1415103"/>
            <a:ext cx="4626864" cy="38892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88353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682A4889-B152-4614-A341-0F78F6C4FB4F}"/>
              </a:ext>
            </a:extLst>
          </p:cNvPr>
          <p:cNvSpPr txBox="1"/>
          <p:nvPr/>
        </p:nvSpPr>
        <p:spPr>
          <a:xfrm flipH="1">
            <a:off x="1801090" y="263237"/>
            <a:ext cx="299258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err="1" smtClean="0">
                <a:solidFill>
                  <a:srgbClr val="002060"/>
                </a:solidFill>
                <a:latin typeface="Bahnschrift Light Condensed" panose="020B0502040204020203" pitchFamily="34" charset="0"/>
              </a:rPr>
              <a:t>Куделин</a:t>
            </a:r>
            <a:r>
              <a:rPr lang="ru-RU" sz="4000" dirty="0" smtClean="0">
                <a:solidFill>
                  <a:srgbClr val="002060"/>
                </a:solidFill>
                <a:latin typeface="Bahnschrift Light Condensed" panose="020B0502040204020203" pitchFamily="34" charset="0"/>
              </a:rPr>
              <a:t> </a:t>
            </a:r>
            <a:r>
              <a:rPr lang="ru-RU" sz="4000" dirty="0">
                <a:solidFill>
                  <a:srgbClr val="002060"/>
                </a:solidFill>
                <a:latin typeface="Bahnschrift Light Condensed" panose="020B0502040204020203" pitchFamily="34" charset="0"/>
              </a:rPr>
              <a:t>Лев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C4DE5CE-B18A-428C-9D85-76705562509F}"/>
              </a:ext>
            </a:extLst>
          </p:cNvPr>
          <p:cNvSpPr txBox="1"/>
          <p:nvPr/>
        </p:nvSpPr>
        <p:spPr>
          <a:xfrm>
            <a:off x="7661564" y="4003964"/>
            <a:ext cx="338916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002060"/>
                </a:solidFill>
                <a:latin typeface="Bahnschrift Light Condensed" panose="020B0502040204020203" pitchFamily="34" charset="0"/>
              </a:rPr>
              <a:t>Ерохин </a:t>
            </a:r>
            <a:r>
              <a:rPr lang="ru-RU" sz="4000" dirty="0">
                <a:solidFill>
                  <a:srgbClr val="002060"/>
                </a:solidFill>
                <a:latin typeface="Bahnschrift Light Condensed" panose="020B0502040204020203" pitchFamily="34" charset="0"/>
              </a:rPr>
              <a:t>Андрей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1090" y="1425356"/>
            <a:ext cx="3389376" cy="5157216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90660" y="617180"/>
            <a:ext cx="4986528" cy="32857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95529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E8AA3CD0-9793-4168-A927-A02B167CE33F}"/>
              </a:ext>
            </a:extLst>
          </p:cNvPr>
          <p:cNvSpPr txBox="1"/>
          <p:nvPr/>
        </p:nvSpPr>
        <p:spPr>
          <a:xfrm flipH="1">
            <a:off x="2715491" y="360220"/>
            <a:ext cx="698268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>
                <a:solidFill>
                  <a:srgbClr val="002060"/>
                </a:solidFill>
                <a:latin typeface="Bahnschrift Light Condensed" panose="020B0502040204020203" pitchFamily="34" charset="0"/>
              </a:rPr>
              <a:t>Данилова Настя                   Попова Вика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1011" y="1645920"/>
            <a:ext cx="7851648" cy="5212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53784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2E0EA599-B419-4B0E-BF26-AF17DA935078}"/>
              </a:ext>
            </a:extLst>
          </p:cNvPr>
          <p:cNvSpPr txBox="1"/>
          <p:nvPr/>
        </p:nvSpPr>
        <p:spPr>
          <a:xfrm>
            <a:off x="2207317" y="998051"/>
            <a:ext cx="8118764" cy="5170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600" dirty="0">
                <a:solidFill>
                  <a:srgbClr val="002060"/>
                </a:solidFill>
                <a:latin typeface="Bahnschrift Light Condensed" panose="020B0502040204020203" pitchFamily="34" charset="0"/>
              </a:rPr>
              <a:t>Всем большое спасибо за участие</a:t>
            </a:r>
            <a:r>
              <a:rPr lang="ru-RU" sz="6600" dirty="0" smtClean="0">
                <a:solidFill>
                  <a:srgbClr val="002060"/>
                </a:solidFill>
                <a:latin typeface="Bahnschrift Light Condensed" panose="020B0502040204020203" pitchFamily="34" charset="0"/>
              </a:rPr>
              <a:t>!</a:t>
            </a:r>
            <a:endParaRPr lang="ru-RU" sz="6600" dirty="0">
              <a:solidFill>
                <a:srgbClr val="002060"/>
              </a:solidFill>
              <a:latin typeface="Bahnschrift Light Condensed" panose="020B0502040204020203" pitchFamily="34" charset="0"/>
            </a:endParaRPr>
          </a:p>
          <a:p>
            <a:pPr algn="ctr"/>
            <a:r>
              <a:rPr lang="ru-RU" sz="6600" dirty="0">
                <a:solidFill>
                  <a:srgbClr val="002060"/>
                </a:solidFill>
                <a:latin typeface="Bahnschrift Light Condensed" panose="020B0502040204020203" pitchFamily="34" charset="0"/>
              </a:rPr>
              <a:t>Желаем дальнейших успехов в  творчестве</a:t>
            </a:r>
            <a:r>
              <a:rPr lang="ru-RU" sz="6600" dirty="0" smtClean="0">
                <a:solidFill>
                  <a:srgbClr val="002060"/>
                </a:solidFill>
                <a:latin typeface="Bahnschrift Light Condensed" panose="020B0502040204020203" pitchFamily="34" charset="0"/>
              </a:rPr>
              <a:t>!</a:t>
            </a:r>
            <a:endParaRPr lang="ru-RU" sz="6600" dirty="0">
              <a:solidFill>
                <a:srgbClr val="002060"/>
              </a:solidFill>
              <a:latin typeface="Bahnschrift Light Condensed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134264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133</TotalTime>
  <Words>94</Words>
  <Application>Microsoft Office PowerPoint</Application>
  <PresentationFormat>Широкоэкранный</PresentationFormat>
  <Paragraphs>18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2" baseType="lpstr">
      <vt:lpstr>Arial</vt:lpstr>
      <vt:lpstr>Bahnschrift Light Condensed</vt:lpstr>
      <vt:lpstr>Calibri</vt:lpstr>
      <vt:lpstr>Calibri Light</vt:lpstr>
      <vt:lpstr>Тема Office</vt:lpstr>
      <vt:lpstr>Презентация PowerPoint</vt:lpstr>
      <vt:lpstr>  Ребята нашей группы вместе с родителями сделали замечательные осенние и зимние поделки Они получились все разные, яркие, ребята их с удовольствием разглядывали и обсуждали!) Особенно гордились сами мастера.     </vt:lpstr>
      <vt:lpstr>Просина Настя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Старшая группа «Непоседы»</dc:title>
  <dc:creator>Bulygin.Aleksey@outlook.com</dc:creator>
  <cp:lastModifiedBy>I S A E V A</cp:lastModifiedBy>
  <cp:revision>28</cp:revision>
  <dcterms:created xsi:type="dcterms:W3CDTF">2021-12-30T14:14:28Z</dcterms:created>
  <dcterms:modified xsi:type="dcterms:W3CDTF">2022-05-03T10:03:04Z</dcterms:modified>
</cp:coreProperties>
</file>