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0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7B27F-19B7-4B8F-B295-4BBFBFD503B9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17038-24E2-43D6-A0CD-85D81AF79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17038-24E2-43D6-A0CD-85D81AF79E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викторина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Arial Black" pitchFamily="34" charset="0"/>
              </a:rPr>
              <a:t>Слава покорителям космоса</a:t>
            </a:r>
            <a:endParaRPr lang="ru-RU" sz="8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9. Сколько минут  длился первый полет человека в космос?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vostok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515596" y="1357297"/>
            <a:ext cx="3771048" cy="5500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10. Как называется одежда космонавтов?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0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724412" y="1784350"/>
            <a:ext cx="3778757" cy="507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11. Первый человек на Земле, вышедший в открытый космос?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51721" t="44484" b="33833"/>
          <a:stretch>
            <a:fillRect/>
          </a:stretch>
        </p:blipFill>
        <p:spPr bwMode="auto">
          <a:xfrm>
            <a:off x="4143372" y="1856876"/>
            <a:ext cx="5000628" cy="5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12. Первая женщина- космонавт?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tereshkov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387551" y="1214423"/>
            <a:ext cx="5756449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426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13. Космонавты из какой страны первые и единственные были на Луне?</a:t>
            </a:r>
            <a:endParaRPr lang="ru-RU" sz="4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G:\космонавтики\КосмО\луна космонавты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500298" y="1907085"/>
            <a:ext cx="6446504" cy="495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972452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14. Назовите объект, изображенный на рисунке.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5" name="Picture 6" descr="Im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8662" y="1521150"/>
            <a:ext cx="7500990" cy="5336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15. Название Российского космодрома в Казахстане?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Наталья Викторовна\Desktop\неделя космонавтики\неделя космо\Космонавтика1\image0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636576" y="1357298"/>
            <a:ext cx="370288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16. Назовите имена Кубанских ученых, внесших свой вклад в  космонавтику.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3" descr="C:\Documents and Settings\Администратор\Рабочий стол\кондратюк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929190" y="2105909"/>
            <a:ext cx="3500462" cy="482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Чернышев 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928662" y="2143967"/>
            <a:ext cx="3536246" cy="4714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17. Назовите космонавта Кубани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Наталья Викторовна\Desktop\неделя космонавтики\конкурс\фото космонавтов\фото\GorbatkoViktorVassilyevich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58708"/>
            <a:ext cx="4000528" cy="5599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18. Назовите космонавта Кубани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214810" y="1571612"/>
            <a:ext cx="4134826" cy="526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9144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1.Какая наука изучает небесные тела: звезды, планеты, кометы?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0000009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00496" y="1857364"/>
            <a:ext cx="4774884" cy="478685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19. Назовите космонавта Кубани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5" name="Рисунок 7" descr="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000496" y="1246214"/>
            <a:ext cx="3953759" cy="5611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20. Назовите космонавта Кубани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padalka_0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6248" y="1285860"/>
            <a:ext cx="3514739" cy="54153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21. Назовите космонавта Кубани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treschev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7686" y="1571612"/>
            <a:ext cx="3863992" cy="53282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астрономия\star2128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9475" y="-71463"/>
            <a:ext cx="9163475" cy="6930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38" cy="7857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Ответы: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21257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/>
              <a:t>1. Астрономия			12. В. Терешкова</a:t>
            </a:r>
          </a:p>
          <a:p>
            <a:r>
              <a:rPr lang="ru-RU" sz="3600" b="1" dirty="0" smtClean="0"/>
              <a:t>2. Спираль			13. США</a:t>
            </a:r>
          </a:p>
          <a:p>
            <a:r>
              <a:rPr lang="ru-RU" sz="3600" b="1" dirty="0" smtClean="0"/>
              <a:t>3. Солнечная система	14. МКС</a:t>
            </a:r>
          </a:p>
          <a:p>
            <a:r>
              <a:rPr lang="ru-RU" sz="3600" b="1" dirty="0" smtClean="0"/>
              <a:t>4. К.Э. Циолковский		15. Байконур</a:t>
            </a:r>
          </a:p>
          <a:p>
            <a:r>
              <a:rPr lang="ru-RU" sz="3600" b="1" dirty="0" smtClean="0"/>
              <a:t>5. С.П. Королёв		16. Чернышев Н.Г.</a:t>
            </a:r>
          </a:p>
          <a:p>
            <a:r>
              <a:rPr lang="ru-RU" sz="3600" b="1" dirty="0" smtClean="0"/>
              <a:t>6. 4 октября 1957 года	        Кондратюк  Ю.В.</a:t>
            </a:r>
          </a:p>
          <a:p>
            <a:r>
              <a:rPr lang="ru-RU" sz="3600" b="1" dirty="0" smtClean="0"/>
              <a:t>7. Лайка				17.  В.В. Горбатко</a:t>
            </a:r>
          </a:p>
          <a:p>
            <a:r>
              <a:rPr lang="ru-RU" sz="3600" b="1" dirty="0" smtClean="0"/>
              <a:t>8. Ю.А. Гагарин		18. Севастьянов В.И. </a:t>
            </a:r>
          </a:p>
          <a:p>
            <a:r>
              <a:rPr lang="ru-RU" sz="3600" b="1" dirty="0" smtClean="0"/>
              <a:t>9. 108 минут			 19. Березовой А.Н.</a:t>
            </a:r>
          </a:p>
          <a:p>
            <a:r>
              <a:rPr lang="ru-RU" sz="3600" b="1" dirty="0" smtClean="0"/>
              <a:t>10. Скафандр 			 20. Падалка  Г.И.</a:t>
            </a:r>
          </a:p>
          <a:p>
            <a:r>
              <a:rPr lang="ru-RU" sz="3600" b="1" dirty="0" smtClean="0"/>
              <a:t>11. А.А. Леонов	  	 21. Трещёв С.Е.</a:t>
            </a:r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2. Какую форму имеет наша галактика?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4" descr="full_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86116" y="1340369"/>
            <a:ext cx="5857884" cy="551763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3. В какой системе находится наша планета Земля?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Наталья Викторовна\Desktop\неделя космонавтики\неделя космо\Космонавтика1\Космос\70604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940560" y="1603357"/>
            <a:ext cx="7560530" cy="5040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229600" cy="91440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4. Кто являлся 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родоначальником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ракетодинамики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и космонавтики </a:t>
            </a:r>
            <a:endParaRPr lang="ru-RU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4" name="Picture 4" descr="циолковский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0" y="1000108"/>
            <a:ext cx="3888597" cy="460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5. Главный космический конструктор, руководитель космических полетов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Наталья Викторовна\Desktop\неделя космонавтики\биографии космонавтов\ФОТО из космоса\фото\Korolev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5286380" y="1828317"/>
            <a:ext cx="3676669" cy="5029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901014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6. Когда был запущен первый искусственный спутник Земли?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Picture 7" descr="Scan1046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10000" contrast="20000"/>
          </a:blip>
          <a:stretch>
            <a:fillRect/>
          </a:stretch>
        </p:blipFill>
        <p:spPr>
          <a:xfrm>
            <a:off x="5546834" y="1285859"/>
            <a:ext cx="3597166" cy="557214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9144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7. Как звали первую собаку, полетевшую в космос?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0"/>
            <a:ext cx="3731979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14264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8. Имя первого космонавта планеты?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4" descr="120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0299" y="1285860"/>
            <a:ext cx="4124931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3">
      <a:dk1>
        <a:srgbClr val="300061"/>
      </a:dk1>
      <a:lt1>
        <a:sysClr val="window" lastClr="FFFFFF"/>
      </a:lt1>
      <a:dk2>
        <a:srgbClr val="291E54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115</TotalTime>
  <Words>213</Words>
  <PresentationFormat>Экран (4:3)</PresentationFormat>
  <Paragraphs>60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Метро</vt:lpstr>
      <vt:lpstr>викторина</vt:lpstr>
      <vt:lpstr>1.Какая наука изучает небесные тела: звезды, планеты, кометы?</vt:lpstr>
      <vt:lpstr>2. Какую форму имеет наша галактика?</vt:lpstr>
      <vt:lpstr>3. В какой системе находится наша планета Земля?</vt:lpstr>
      <vt:lpstr>4. Кто являлся  родоначальником ракетодинамики и космонавтики </vt:lpstr>
      <vt:lpstr>5. Главный космический конструктор, руководитель космических полетов</vt:lpstr>
      <vt:lpstr>6. Когда был запущен первый искусственный спутник Земли?</vt:lpstr>
      <vt:lpstr>7. Как звали первую собаку, полетевшую в космос?</vt:lpstr>
      <vt:lpstr>8. Имя первого космонавта планеты?</vt:lpstr>
      <vt:lpstr>9. Сколько минут  длился первый полет человека в космос?</vt:lpstr>
      <vt:lpstr>10. Как называется одежда космонавтов?</vt:lpstr>
      <vt:lpstr>11. Первый человек на Земле, вышедший в открытый космос?</vt:lpstr>
      <vt:lpstr>12. Первая женщина- космонавт?</vt:lpstr>
      <vt:lpstr>  13. Космонавты из какой страны первые и единственные были на Луне?</vt:lpstr>
      <vt:lpstr>14. Назовите объект, изображенный на рисунке.</vt:lpstr>
      <vt:lpstr>15. Название Российского космодрома в Казахстане?</vt:lpstr>
      <vt:lpstr>16. Назовите имена Кубанских ученых, внесших свой вклад в  космонавтику.</vt:lpstr>
      <vt:lpstr>17. Назовите космонавта Кубани</vt:lpstr>
      <vt:lpstr>18. Назовите космонавта Кубани</vt:lpstr>
      <vt:lpstr>19. Назовите космонавта Кубани</vt:lpstr>
      <vt:lpstr>20. Назовите космонавта Кубани</vt:lpstr>
      <vt:lpstr>21. Назовите космонавта Кубани</vt:lpstr>
      <vt:lpstr>Слайд 23</vt:lpstr>
      <vt:lpstr>Ответы: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Наталья Викторовна</dc:creator>
  <cp:lastModifiedBy>Наталья Викторовна</cp:lastModifiedBy>
  <cp:revision>23</cp:revision>
  <dcterms:created xsi:type="dcterms:W3CDTF">2009-04-07T09:44:40Z</dcterms:created>
  <dcterms:modified xsi:type="dcterms:W3CDTF">2009-04-08T04:34:18Z</dcterms:modified>
</cp:coreProperties>
</file>