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1" r:id="rId3"/>
    <p:sldId id="257" r:id="rId4"/>
    <p:sldId id="264" r:id="rId5"/>
    <p:sldId id="260" r:id="rId6"/>
    <p:sldId id="265" r:id="rId7"/>
    <p:sldId id="261" r:id="rId8"/>
    <p:sldId id="266" r:id="rId9"/>
    <p:sldId id="262" r:id="rId10"/>
    <p:sldId id="267" r:id="rId11"/>
    <p:sldId id="263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32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6.png"/><Relationship Id="rId7" Type="http://schemas.openxmlformats.org/officeDocument/2006/relationships/image" Target="../media/image9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2.png"/><Relationship Id="rId9" Type="http://schemas.openxmlformats.org/officeDocument/2006/relationships/image" Target="../media/image11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0FACC-A635-4845-9CD8-906975DFF19F}" type="datetimeFigureOut">
              <a:rPr lang="ru-RU" smtClean="0"/>
              <a:pPr/>
              <a:t>26.12.2021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64126-3C33-4676-AA73-CD3E384415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0FACC-A635-4845-9CD8-906975DFF19F}" type="datetimeFigureOut">
              <a:rPr lang="ru-RU" smtClean="0"/>
              <a:pPr/>
              <a:t>26.12.2021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64126-3C33-4676-AA73-CD3E384415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0FACC-A635-4845-9CD8-906975DFF19F}" type="datetimeFigureOut">
              <a:rPr lang="ru-RU" smtClean="0"/>
              <a:pPr/>
              <a:t>26.12.2021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64126-3C33-4676-AA73-CD3E384415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0FACC-A635-4845-9CD8-906975DFF19F}" type="datetimeFigureOut">
              <a:rPr lang="ru-RU" smtClean="0"/>
              <a:pPr/>
              <a:t>26.12.2021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64126-3C33-4676-AA73-CD3E384415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0FACC-A635-4845-9CD8-906975DFF19F}" type="datetimeFigureOut">
              <a:rPr lang="ru-RU" smtClean="0"/>
              <a:pPr/>
              <a:t>26.12.2021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64126-3C33-4676-AA73-CD3E384415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0FACC-A635-4845-9CD8-906975DFF19F}" type="datetimeFigureOut">
              <a:rPr lang="ru-RU" smtClean="0"/>
              <a:pPr/>
              <a:t>26.12.2021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64126-3C33-4676-AA73-CD3E384415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0_7d88a_c74d270e_L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 flipH="1">
            <a:off x="-2" y="4620289"/>
            <a:ext cx="5857886" cy="2237712"/>
          </a:xfrm>
          <a:prstGeom prst="rect">
            <a:avLst/>
          </a:prstGeom>
        </p:spPr>
      </p:pic>
      <p:pic>
        <p:nvPicPr>
          <p:cNvPr id="9" name="Рисунок 8" descr="0_7d88a_c74d270e_L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786182" y="4811316"/>
            <a:ext cx="5357819" cy="2046685"/>
          </a:xfrm>
          <a:prstGeom prst="rect">
            <a:avLst/>
          </a:prstGeom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0FACC-A635-4845-9CD8-906975DFF19F}" type="datetimeFigureOut">
              <a:rPr lang="ru-RU" smtClean="0"/>
              <a:pPr/>
              <a:t>26.12.2021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64126-3C33-4676-AA73-CD3E38441513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0_87ac7_db26940a_M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357158" y="142852"/>
            <a:ext cx="4622494" cy="6572272"/>
          </a:xfrm>
          <a:prstGeom prst="rect">
            <a:avLst/>
          </a:prstGeom>
        </p:spPr>
      </p:pic>
      <p:pic>
        <p:nvPicPr>
          <p:cNvPr id="8" name="Рисунок 7" descr="0_87adc_ca5f3b4_M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5500694" y="3929066"/>
            <a:ext cx="2071702" cy="2690524"/>
          </a:xfrm>
          <a:prstGeom prst="rect">
            <a:avLst/>
          </a:prstGeom>
        </p:spPr>
      </p:pic>
      <p:sp>
        <p:nvSpPr>
          <p:cNvPr id="11" name="Прямоугольник 10"/>
          <p:cNvSpPr/>
          <p:nvPr userDrawn="1"/>
        </p:nvSpPr>
        <p:spPr>
          <a:xfrm>
            <a:off x="0" y="6642556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36525" cap="sq" cmpd="thickThin">
            <a:solidFill>
              <a:srgbClr val="C0000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Заголовок и объект">
    <p:bg>
      <p:bgPr>
        <a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0_7d88a_c74d270e_L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 flipH="1">
            <a:off x="-2" y="4620289"/>
            <a:ext cx="5857886" cy="2237712"/>
          </a:xfrm>
          <a:prstGeom prst="rect">
            <a:avLst/>
          </a:prstGeom>
        </p:spPr>
      </p:pic>
      <p:pic>
        <p:nvPicPr>
          <p:cNvPr id="9" name="Рисунок 8" descr="0_7d88a_c74d270e_L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786182" y="4811316"/>
            <a:ext cx="5357819" cy="2046685"/>
          </a:xfrm>
          <a:prstGeom prst="rect">
            <a:avLst/>
          </a:prstGeom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0FACC-A635-4845-9CD8-906975DFF19F}" type="datetimeFigureOut">
              <a:rPr lang="ru-RU" smtClean="0"/>
              <a:pPr/>
              <a:t>26.12.2021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64126-3C33-4676-AA73-CD3E384415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0" y="6642556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36525" cap="sq" cmpd="thickThin">
            <a:solidFill>
              <a:srgbClr val="C0000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Группа 20"/>
          <p:cNvGrpSpPr/>
          <p:nvPr userDrawn="1"/>
        </p:nvGrpSpPr>
        <p:grpSpPr>
          <a:xfrm>
            <a:off x="2714612" y="1500174"/>
            <a:ext cx="3571900" cy="5078534"/>
            <a:chOff x="2857488" y="-571528"/>
            <a:chExt cx="3571900" cy="5078534"/>
          </a:xfrm>
        </p:grpSpPr>
        <p:pic>
          <p:nvPicPr>
            <p:cNvPr id="16" name="Рисунок 15" descr="0_87ac7_db26940a_M.png"/>
            <p:cNvPicPr>
              <a:picLocks noChangeAspect="1"/>
            </p:cNvPicPr>
            <p:nvPr userDrawn="1"/>
          </p:nvPicPr>
          <p:blipFill>
            <a:blip r:embed="rId2" cstate="print"/>
            <a:stretch>
              <a:fillRect/>
            </a:stretch>
          </p:blipFill>
          <p:spPr>
            <a:xfrm>
              <a:off x="2857488" y="-571528"/>
              <a:ext cx="3571900" cy="5078534"/>
            </a:xfrm>
            <a:prstGeom prst="rect">
              <a:avLst/>
            </a:prstGeom>
          </p:spPr>
        </p:pic>
        <p:pic>
          <p:nvPicPr>
            <p:cNvPr id="20" name="Рисунок 19" descr="0_6a9b5_e1930d5_L.png"/>
            <p:cNvPicPr>
              <a:picLocks noChangeAspect="1"/>
            </p:cNvPicPr>
            <p:nvPr userDrawn="1"/>
          </p:nvPicPr>
          <p:blipFill>
            <a:blip r:embed="rId3" cstate="print">
              <a:duotone>
                <a:prstClr val="black"/>
                <a:schemeClr val="accent6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3071802" y="928670"/>
              <a:ext cx="3071834" cy="2000263"/>
            </a:xfrm>
            <a:prstGeom prst="rect">
              <a:avLst/>
            </a:prstGeom>
          </p:spPr>
        </p:pic>
      </p:grpSp>
      <p:pic>
        <p:nvPicPr>
          <p:cNvPr id="10" name="Рисунок 9" descr="0_7d88a_c74d270e_L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 flipH="1">
            <a:off x="-2" y="4975049"/>
            <a:ext cx="4929192" cy="1882951"/>
          </a:xfrm>
          <a:prstGeom prst="rect">
            <a:avLst/>
          </a:prstGeom>
        </p:spPr>
      </p:pic>
      <p:pic>
        <p:nvPicPr>
          <p:cNvPr id="9" name="Рисунок 8" descr="0_7d88a_c74d270e_L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4500562" y="5084208"/>
            <a:ext cx="4643438" cy="1773792"/>
          </a:xfrm>
          <a:prstGeom prst="rect">
            <a:avLst/>
          </a:prstGeom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0FACC-A635-4845-9CD8-906975DFF19F}" type="datetimeFigureOut">
              <a:rPr lang="ru-RU" smtClean="0"/>
              <a:pPr/>
              <a:t>26.12.2021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64126-3C33-4676-AA73-CD3E384415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0" y="6642556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36525" cap="sq" cmpd="thickThin">
            <a:solidFill>
              <a:srgbClr val="C0000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 descr="0919f19d593326b5e1446a527981072e.jp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3428992" y="4286256"/>
            <a:ext cx="2571768" cy="2876424"/>
          </a:xfrm>
          <a:prstGeom prst="rect">
            <a:avLst/>
          </a:prstGeom>
        </p:spPr>
      </p:pic>
      <p:pic>
        <p:nvPicPr>
          <p:cNvPr id="19" name="Рисунок 18" descr="post66217_img1_4.jpg"/>
          <p:cNvPicPr>
            <a:picLocks noChangeAspect="1"/>
          </p:cNvPicPr>
          <p:nvPr userDrawn="1"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2786050" y="4417055"/>
            <a:ext cx="1624754" cy="2440945"/>
          </a:xfrm>
          <a:prstGeom prst="rect">
            <a:avLst/>
          </a:prstGeom>
        </p:spPr>
      </p:pic>
      <p:pic>
        <p:nvPicPr>
          <p:cNvPr id="17" name="Рисунок 16" descr="1276106.jpg"/>
          <p:cNvPicPr>
            <a:picLocks noChangeAspect="1"/>
          </p:cNvPicPr>
          <p:nvPr userDrawn="1"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00166" y="4571984"/>
            <a:ext cx="2286016" cy="2286016"/>
          </a:xfrm>
          <a:prstGeom prst="rect">
            <a:avLst/>
          </a:prstGeom>
        </p:spPr>
      </p:pic>
      <p:pic>
        <p:nvPicPr>
          <p:cNvPr id="18" name="Рисунок 17" descr="b_c589e5f3f756070.png"/>
          <p:cNvPicPr>
            <a:picLocks noChangeAspect="1"/>
          </p:cNvPicPr>
          <p:nvPr userDrawn="1"/>
        </p:nvPicPr>
        <p:blipFill>
          <a:blip r:embed="rId8" cstate="print"/>
          <a:stretch>
            <a:fillRect/>
          </a:stretch>
        </p:blipFill>
        <p:spPr>
          <a:xfrm>
            <a:off x="0" y="3786190"/>
            <a:ext cx="2643174" cy="2855609"/>
          </a:xfrm>
          <a:prstGeom prst="rect">
            <a:avLst/>
          </a:prstGeom>
        </p:spPr>
      </p:pic>
      <p:pic>
        <p:nvPicPr>
          <p:cNvPr id="14" name="Рисунок 13" descr="0b2b27fcea21e01b84051336df86b3af.jpg"/>
          <p:cNvPicPr>
            <a:picLocks noChangeAspect="1"/>
          </p:cNvPicPr>
          <p:nvPr userDrawn="1"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29256" y="4232062"/>
            <a:ext cx="1904031" cy="2625938"/>
          </a:xfrm>
          <a:prstGeom prst="rect">
            <a:avLst/>
          </a:prstGeom>
        </p:spPr>
      </p:pic>
      <p:pic>
        <p:nvPicPr>
          <p:cNvPr id="13" name="Рисунок 12" descr="0_87adc_ca5f3b4_M.png"/>
          <p:cNvPicPr>
            <a:picLocks noChangeAspect="1"/>
          </p:cNvPicPr>
          <p:nvPr userDrawn="1"/>
        </p:nvPicPr>
        <p:blipFill>
          <a:blip r:embed="rId10" cstate="print"/>
          <a:stretch>
            <a:fillRect/>
          </a:stretch>
        </p:blipFill>
        <p:spPr>
          <a:xfrm>
            <a:off x="6858016" y="3944462"/>
            <a:ext cx="2000264" cy="25977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bg>
      <p:bgPr>
        <a:blipFill>
          <a:blip r:embed="rId2" cstate="print">
            <a:duotone>
              <a:schemeClr val="accent5">
                <a:shade val="45000"/>
                <a:satMod val="135000"/>
              </a:schemeClr>
              <a:prstClr val="white"/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0_7d88a_c74d270e_L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 flipH="1">
            <a:off x="-2" y="4620289"/>
            <a:ext cx="5857886" cy="2237712"/>
          </a:xfrm>
          <a:prstGeom prst="rect">
            <a:avLst/>
          </a:prstGeom>
        </p:spPr>
      </p:pic>
      <p:pic>
        <p:nvPicPr>
          <p:cNvPr id="9" name="Рисунок 8" descr="0_7d88a_c74d270e_L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786182" y="4811316"/>
            <a:ext cx="5357819" cy="2046685"/>
          </a:xfrm>
          <a:prstGeom prst="rect">
            <a:avLst/>
          </a:prstGeom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0FACC-A635-4845-9CD8-906975DFF19F}" type="datetimeFigureOut">
              <a:rPr lang="ru-RU" smtClean="0"/>
              <a:pPr/>
              <a:t>26.12.2021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64126-3C33-4676-AA73-CD3E38441513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0_87ac7_db26940a_M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357158" y="142852"/>
            <a:ext cx="4622494" cy="6572272"/>
          </a:xfrm>
          <a:prstGeom prst="rect">
            <a:avLst/>
          </a:prstGeom>
        </p:spPr>
      </p:pic>
      <p:pic>
        <p:nvPicPr>
          <p:cNvPr id="8" name="Рисунок 7" descr="0_87adc_ca5f3b4_M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5500694" y="3929066"/>
            <a:ext cx="2071702" cy="2690524"/>
          </a:xfrm>
          <a:prstGeom prst="rect">
            <a:avLst/>
          </a:prstGeom>
        </p:spPr>
      </p:pic>
      <p:sp>
        <p:nvSpPr>
          <p:cNvPr id="11" name="Прямоугольник 10"/>
          <p:cNvSpPr/>
          <p:nvPr userDrawn="1"/>
        </p:nvSpPr>
        <p:spPr>
          <a:xfrm>
            <a:off x="0" y="6642556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36525" cap="sq" cmpd="thickThin">
            <a:solidFill>
              <a:srgbClr val="C0000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 descr="0_6a9b5_e1930d5_L.png"/>
          <p:cNvPicPr>
            <a:picLocks noChangeAspect="1"/>
          </p:cNvPicPr>
          <p:nvPr userDrawn="1"/>
        </p:nvPicPr>
        <p:blipFill>
          <a:blip r:embed="rId6" cstate="print">
            <a:duotone>
              <a:prstClr val="black"/>
              <a:schemeClr val="accent6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42910" y="2143116"/>
            <a:ext cx="3929090" cy="25550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0FACC-A635-4845-9CD8-906975DFF19F}" type="datetimeFigureOut">
              <a:rPr lang="ru-RU" smtClean="0"/>
              <a:pPr/>
              <a:t>26.12.2021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64126-3C33-4676-AA73-CD3E384415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0FACC-A635-4845-9CD8-906975DFF19F}" type="datetimeFigureOut">
              <a:rPr lang="ru-RU" smtClean="0"/>
              <a:pPr/>
              <a:t>26.12.2021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64126-3C33-4676-AA73-CD3E384415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0FACC-A635-4845-9CD8-906975DFF19F}" type="datetimeFigureOut">
              <a:rPr lang="ru-RU" smtClean="0"/>
              <a:pPr/>
              <a:t>26.12.2021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64126-3C33-4676-AA73-CD3E384415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0FACC-A635-4845-9CD8-906975DFF19F}" type="datetimeFigureOut">
              <a:rPr lang="ru-RU" smtClean="0"/>
              <a:pPr/>
              <a:t>26.12.2021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864126-3C33-4676-AA73-CD3E384415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40FACC-A635-4845-9CD8-906975DFF19F}" type="datetimeFigureOut">
              <a:rPr lang="ru-RU" smtClean="0"/>
              <a:pPr/>
              <a:t>26.12.2021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864126-3C33-4676-AA73-CD3E3844151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6642556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36525" cap="sq" cmpd="thickThin">
            <a:solidFill>
              <a:srgbClr val="C0000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  <p:sldLayoutId id="2147483662" r:id="rId4"/>
    <p:sldLayoutId id="214748366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freelance.ru/img/portfolio/pics/00/13/78/1276106.jpg" TargetMode="External"/><Relationship Id="rId3" Type="http://schemas.openxmlformats.org/officeDocument/2006/relationships/hyperlink" Target="http://img-fotki.yandex.ru/get/6623/16969765.9f/0_6a9b5_e1930d5_L.png" TargetMode="External"/><Relationship Id="rId7" Type="http://schemas.openxmlformats.org/officeDocument/2006/relationships/hyperlink" Target="http://img.ashkimsin.ru/forums/monthly_08_2010/user3670/post66217_img1_4.jpg" TargetMode="External"/><Relationship Id="rId12" Type="http://schemas.openxmlformats.org/officeDocument/2006/relationships/hyperlink" Target="http://www.indezine.com/" TargetMode="External"/><Relationship Id="rId2" Type="http://schemas.openxmlformats.org/officeDocument/2006/relationships/hyperlink" Target="http://glashamoscow.ru/animators-for-children/puzzles-for-kids/puzzles-blende-tale/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vkmedia.org.mp3dot.ru/images/art/c/5/8/9/b_c589e5f3f756070.png" TargetMode="External"/><Relationship Id="rId11" Type="http://schemas.openxmlformats.org/officeDocument/2006/relationships/hyperlink" Target="http://img-fotki.yandex.ru/get/9349/16969765.196/0_7d88a_c74d270e_L.png" TargetMode="External"/><Relationship Id="rId5" Type="http://schemas.openxmlformats.org/officeDocument/2006/relationships/hyperlink" Target="http://img-fotki.yandex.ru/get/9496/16969765.1b5/0_87adc_ca5f3b4_M.png" TargetMode="External"/><Relationship Id="rId10" Type="http://schemas.openxmlformats.org/officeDocument/2006/relationships/hyperlink" Target="http://stat20.privet.ru/lr/0b2b27fcea21e01b84051336df86b3af" TargetMode="External"/><Relationship Id="rId4" Type="http://schemas.openxmlformats.org/officeDocument/2006/relationships/hyperlink" Target="http://img-fotki.yandex.ru/get/9511/16969765.1b5/0_87ac7_db26940a_M.png" TargetMode="External"/><Relationship Id="rId9" Type="http://schemas.openxmlformats.org/officeDocument/2006/relationships/hyperlink" Target="http://stat17.privet.ru/lr/0919f19d593326b5e1446a527981072e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43504" y="500042"/>
            <a:ext cx="3714776" cy="32861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63500" cmpd="thickThin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Загадки от</a:t>
            </a:r>
          </a:p>
          <a:p>
            <a:pPr algn="ctr"/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Бабы Яги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715008" y="2928934"/>
            <a:ext cx="264319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200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Блок-схема: знак завершения 27">
            <a:hlinkClick r:id="" action="ppaction://hlinkshowjump?jump=nextslide">
              <a:snd r:embed="rId2" name="chimes.wav"/>
            </a:hlinkClick>
          </p:cNvPr>
          <p:cNvSpPr/>
          <p:nvPr/>
        </p:nvSpPr>
        <p:spPr>
          <a:xfrm>
            <a:off x="7643834" y="4286256"/>
            <a:ext cx="1357322" cy="428628"/>
          </a:xfrm>
          <a:prstGeom prst="flowChartTerminator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8000" t="32000" r="50000" b="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4929190" y="214290"/>
            <a:ext cx="4071966" cy="3000396"/>
          </a:xfrm>
          <a:prstGeom prst="cloudCallou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Мороз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2214554"/>
            <a:ext cx="3571900" cy="24288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6" name="Freeform 6"/>
          <p:cNvSpPr>
            <a:spLocks/>
          </p:cNvSpPr>
          <p:nvPr/>
        </p:nvSpPr>
        <p:spPr bwMode="auto">
          <a:xfrm>
            <a:off x="857225" y="2214555"/>
            <a:ext cx="1072859" cy="818107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23"/>
              <a:gd name="T55" fmla="*/ 0 h 395"/>
              <a:gd name="T56" fmla="*/ 423 w 423"/>
              <a:gd name="T57" fmla="*/ 395 h 39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7" name="Freeform 7"/>
          <p:cNvSpPr>
            <a:spLocks/>
          </p:cNvSpPr>
          <p:nvPr/>
        </p:nvSpPr>
        <p:spPr bwMode="auto">
          <a:xfrm>
            <a:off x="2513229" y="2214555"/>
            <a:ext cx="1038493" cy="929468"/>
          </a:xfrm>
          <a:custGeom>
            <a:avLst/>
            <a:gdLst>
              <a:gd name="T0" fmla="*/ 56 w 409"/>
              <a:gd name="T1" fmla="*/ 87 h 449"/>
              <a:gd name="T2" fmla="*/ 34 w 409"/>
              <a:gd name="T3" fmla="*/ 127 h 449"/>
              <a:gd name="T4" fmla="*/ 7 w 409"/>
              <a:gd name="T5" fmla="*/ 175 h 449"/>
              <a:gd name="T6" fmla="*/ 39 w 409"/>
              <a:gd name="T7" fmla="*/ 185 h 449"/>
              <a:gd name="T8" fmla="*/ 57 w 409"/>
              <a:gd name="T9" fmla="*/ 207 h 449"/>
              <a:gd name="T10" fmla="*/ 52 w 409"/>
              <a:gd name="T11" fmla="*/ 393 h 449"/>
              <a:gd name="T12" fmla="*/ 153 w 409"/>
              <a:gd name="T13" fmla="*/ 400 h 449"/>
              <a:gd name="T14" fmla="*/ 146 w 409"/>
              <a:gd name="T15" fmla="*/ 426 h 449"/>
              <a:gd name="T16" fmla="*/ 174 w 409"/>
              <a:gd name="T17" fmla="*/ 445 h 449"/>
              <a:gd name="T18" fmla="*/ 223 w 409"/>
              <a:gd name="T19" fmla="*/ 436 h 449"/>
              <a:gd name="T20" fmla="*/ 198 w 409"/>
              <a:gd name="T21" fmla="*/ 398 h 449"/>
              <a:gd name="T22" fmla="*/ 406 w 409"/>
              <a:gd name="T23" fmla="*/ 390 h 449"/>
              <a:gd name="T24" fmla="*/ 400 w 409"/>
              <a:gd name="T25" fmla="*/ 286 h 449"/>
              <a:gd name="T26" fmla="*/ 372 w 409"/>
              <a:gd name="T27" fmla="*/ 259 h 449"/>
              <a:gd name="T28" fmla="*/ 366 w 409"/>
              <a:gd name="T29" fmla="*/ 198 h 449"/>
              <a:gd name="T30" fmla="*/ 388 w 409"/>
              <a:gd name="T31" fmla="*/ 211 h 449"/>
              <a:gd name="T32" fmla="*/ 400 w 409"/>
              <a:gd name="T33" fmla="*/ 218 h 449"/>
              <a:gd name="T34" fmla="*/ 401 w 409"/>
              <a:gd name="T35" fmla="*/ 57 h 449"/>
              <a:gd name="T36" fmla="*/ 399 w 409"/>
              <a:gd name="T37" fmla="*/ 0 h 449"/>
              <a:gd name="T38" fmla="*/ 43 w 409"/>
              <a:gd name="T39" fmla="*/ 0 h 449"/>
              <a:gd name="T40" fmla="*/ 56 w 409"/>
              <a:gd name="T41" fmla="*/ 87 h 449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409"/>
              <a:gd name="T64" fmla="*/ 0 h 449"/>
              <a:gd name="T65" fmla="*/ 409 w 409"/>
              <a:gd name="T66" fmla="*/ 449 h 449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409" h="449">
                <a:moveTo>
                  <a:pt x="56" y="87"/>
                </a:moveTo>
                <a:cubicBezTo>
                  <a:pt x="53" y="100"/>
                  <a:pt x="48" y="122"/>
                  <a:pt x="34" y="127"/>
                </a:cubicBezTo>
                <a:cubicBezTo>
                  <a:pt x="15" y="133"/>
                  <a:pt x="0" y="153"/>
                  <a:pt x="7" y="175"/>
                </a:cubicBezTo>
                <a:cubicBezTo>
                  <a:pt x="14" y="194"/>
                  <a:pt x="31" y="195"/>
                  <a:pt x="39" y="185"/>
                </a:cubicBezTo>
                <a:cubicBezTo>
                  <a:pt x="60" y="159"/>
                  <a:pt x="66" y="177"/>
                  <a:pt x="57" y="207"/>
                </a:cubicBezTo>
                <a:cubicBezTo>
                  <a:pt x="32" y="287"/>
                  <a:pt x="44" y="341"/>
                  <a:pt x="52" y="393"/>
                </a:cubicBezTo>
                <a:cubicBezTo>
                  <a:pt x="63" y="391"/>
                  <a:pt x="127" y="386"/>
                  <a:pt x="153" y="400"/>
                </a:cubicBezTo>
                <a:cubicBezTo>
                  <a:pt x="164" y="406"/>
                  <a:pt x="146" y="415"/>
                  <a:pt x="146" y="426"/>
                </a:cubicBezTo>
                <a:cubicBezTo>
                  <a:pt x="145" y="437"/>
                  <a:pt x="154" y="444"/>
                  <a:pt x="174" y="445"/>
                </a:cubicBezTo>
                <a:cubicBezTo>
                  <a:pt x="195" y="447"/>
                  <a:pt x="219" y="449"/>
                  <a:pt x="223" y="436"/>
                </a:cubicBezTo>
                <a:cubicBezTo>
                  <a:pt x="227" y="423"/>
                  <a:pt x="188" y="408"/>
                  <a:pt x="198" y="398"/>
                </a:cubicBezTo>
                <a:cubicBezTo>
                  <a:pt x="208" y="388"/>
                  <a:pt x="341" y="381"/>
                  <a:pt x="406" y="390"/>
                </a:cubicBezTo>
                <a:cubicBezTo>
                  <a:pt x="399" y="342"/>
                  <a:pt x="405" y="311"/>
                  <a:pt x="400" y="286"/>
                </a:cubicBezTo>
                <a:cubicBezTo>
                  <a:pt x="397" y="274"/>
                  <a:pt x="384" y="254"/>
                  <a:pt x="372" y="259"/>
                </a:cubicBezTo>
                <a:cubicBezTo>
                  <a:pt x="342" y="272"/>
                  <a:pt x="348" y="211"/>
                  <a:pt x="366" y="198"/>
                </a:cubicBezTo>
                <a:cubicBezTo>
                  <a:pt x="384" y="186"/>
                  <a:pt x="388" y="202"/>
                  <a:pt x="388" y="211"/>
                </a:cubicBezTo>
                <a:cubicBezTo>
                  <a:pt x="388" y="220"/>
                  <a:pt x="393" y="223"/>
                  <a:pt x="400" y="218"/>
                </a:cubicBezTo>
                <a:cubicBezTo>
                  <a:pt x="406" y="212"/>
                  <a:pt x="409" y="111"/>
                  <a:pt x="401" y="57"/>
                </a:cubicBezTo>
                <a:cubicBezTo>
                  <a:pt x="399" y="43"/>
                  <a:pt x="398" y="22"/>
                  <a:pt x="399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54" y="29"/>
                  <a:pt x="62" y="63"/>
                  <a:pt x="56" y="8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8" name="Freeform 8"/>
          <p:cNvSpPr>
            <a:spLocks/>
          </p:cNvSpPr>
          <p:nvPr/>
        </p:nvSpPr>
        <p:spPr bwMode="auto">
          <a:xfrm>
            <a:off x="1724963" y="2214555"/>
            <a:ext cx="955800" cy="933852"/>
          </a:xfrm>
          <a:custGeom>
            <a:avLst/>
            <a:gdLst>
              <a:gd name="T0" fmla="*/ 13 w 377"/>
              <a:gd name="T1" fmla="*/ 154 h 451"/>
              <a:gd name="T2" fmla="*/ 14 w 377"/>
              <a:gd name="T3" fmla="*/ 225 h 451"/>
              <a:gd name="T4" fmla="*/ 45 w 377"/>
              <a:gd name="T5" fmla="*/ 235 h 451"/>
              <a:gd name="T6" fmla="*/ 74 w 377"/>
              <a:gd name="T7" fmla="*/ 230 h 451"/>
              <a:gd name="T8" fmla="*/ 67 w 377"/>
              <a:gd name="T9" fmla="*/ 272 h 451"/>
              <a:gd name="T10" fmla="*/ 40 w 377"/>
              <a:gd name="T11" fmla="*/ 294 h 451"/>
              <a:gd name="T12" fmla="*/ 10 w 377"/>
              <a:gd name="T13" fmla="*/ 286 h 451"/>
              <a:gd name="T14" fmla="*/ 11 w 377"/>
              <a:gd name="T15" fmla="*/ 395 h 451"/>
              <a:gd name="T16" fmla="*/ 114 w 377"/>
              <a:gd name="T17" fmla="*/ 397 h 451"/>
              <a:gd name="T18" fmla="*/ 137 w 377"/>
              <a:gd name="T19" fmla="*/ 410 h 451"/>
              <a:gd name="T20" fmla="*/ 129 w 377"/>
              <a:gd name="T21" fmla="*/ 436 h 451"/>
              <a:gd name="T22" fmla="*/ 178 w 377"/>
              <a:gd name="T23" fmla="*/ 443 h 451"/>
              <a:gd name="T24" fmla="*/ 180 w 377"/>
              <a:gd name="T25" fmla="*/ 406 h 451"/>
              <a:gd name="T26" fmla="*/ 224 w 377"/>
              <a:gd name="T27" fmla="*/ 387 h 451"/>
              <a:gd name="T28" fmla="*/ 363 w 377"/>
              <a:gd name="T29" fmla="*/ 393 h 451"/>
              <a:gd name="T30" fmla="*/ 368 w 377"/>
              <a:gd name="T31" fmla="*/ 207 h 451"/>
              <a:gd name="T32" fmla="*/ 350 w 377"/>
              <a:gd name="T33" fmla="*/ 185 h 451"/>
              <a:gd name="T34" fmla="*/ 318 w 377"/>
              <a:gd name="T35" fmla="*/ 175 h 451"/>
              <a:gd name="T36" fmla="*/ 345 w 377"/>
              <a:gd name="T37" fmla="*/ 127 h 451"/>
              <a:gd name="T38" fmla="*/ 367 w 377"/>
              <a:gd name="T39" fmla="*/ 87 h 451"/>
              <a:gd name="T40" fmla="*/ 354 w 377"/>
              <a:gd name="T41" fmla="*/ 0 h 451"/>
              <a:gd name="T42" fmla="*/ 9 w 377"/>
              <a:gd name="T43" fmla="*/ 0 h 451"/>
              <a:gd name="T44" fmla="*/ 13 w 377"/>
              <a:gd name="T45" fmla="*/ 154 h 45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77"/>
              <a:gd name="T70" fmla="*/ 0 h 451"/>
              <a:gd name="T71" fmla="*/ 377 w 377"/>
              <a:gd name="T72" fmla="*/ 451 h 451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77" h="451">
                <a:moveTo>
                  <a:pt x="13" y="154"/>
                </a:moveTo>
                <a:cubicBezTo>
                  <a:pt x="8" y="187"/>
                  <a:pt x="8" y="213"/>
                  <a:pt x="14" y="225"/>
                </a:cubicBezTo>
                <a:cubicBezTo>
                  <a:pt x="23" y="242"/>
                  <a:pt x="36" y="243"/>
                  <a:pt x="45" y="235"/>
                </a:cubicBezTo>
                <a:cubicBezTo>
                  <a:pt x="59" y="222"/>
                  <a:pt x="68" y="222"/>
                  <a:pt x="74" y="230"/>
                </a:cubicBezTo>
                <a:cubicBezTo>
                  <a:pt x="81" y="238"/>
                  <a:pt x="76" y="257"/>
                  <a:pt x="67" y="272"/>
                </a:cubicBezTo>
                <a:cubicBezTo>
                  <a:pt x="58" y="287"/>
                  <a:pt x="48" y="303"/>
                  <a:pt x="40" y="294"/>
                </a:cubicBezTo>
                <a:cubicBezTo>
                  <a:pt x="31" y="285"/>
                  <a:pt x="20" y="273"/>
                  <a:pt x="10" y="286"/>
                </a:cubicBezTo>
                <a:cubicBezTo>
                  <a:pt x="0" y="300"/>
                  <a:pt x="7" y="384"/>
                  <a:pt x="11" y="395"/>
                </a:cubicBezTo>
                <a:cubicBezTo>
                  <a:pt x="65" y="403"/>
                  <a:pt x="102" y="397"/>
                  <a:pt x="114" y="397"/>
                </a:cubicBezTo>
                <a:cubicBezTo>
                  <a:pt x="127" y="397"/>
                  <a:pt x="137" y="404"/>
                  <a:pt x="137" y="410"/>
                </a:cubicBezTo>
                <a:cubicBezTo>
                  <a:pt x="137" y="416"/>
                  <a:pt x="122" y="422"/>
                  <a:pt x="129" y="436"/>
                </a:cubicBezTo>
                <a:cubicBezTo>
                  <a:pt x="137" y="449"/>
                  <a:pt x="162" y="451"/>
                  <a:pt x="178" y="443"/>
                </a:cubicBezTo>
                <a:cubicBezTo>
                  <a:pt x="194" y="435"/>
                  <a:pt x="180" y="414"/>
                  <a:pt x="180" y="406"/>
                </a:cubicBezTo>
                <a:cubicBezTo>
                  <a:pt x="180" y="399"/>
                  <a:pt x="196" y="382"/>
                  <a:pt x="224" y="387"/>
                </a:cubicBezTo>
                <a:cubicBezTo>
                  <a:pt x="252" y="393"/>
                  <a:pt x="303" y="399"/>
                  <a:pt x="363" y="393"/>
                </a:cubicBezTo>
                <a:cubicBezTo>
                  <a:pt x="355" y="341"/>
                  <a:pt x="343" y="287"/>
                  <a:pt x="368" y="207"/>
                </a:cubicBezTo>
                <a:cubicBezTo>
                  <a:pt x="377" y="177"/>
                  <a:pt x="371" y="159"/>
                  <a:pt x="350" y="185"/>
                </a:cubicBezTo>
                <a:cubicBezTo>
                  <a:pt x="342" y="195"/>
                  <a:pt x="325" y="194"/>
                  <a:pt x="318" y="175"/>
                </a:cubicBezTo>
                <a:cubicBezTo>
                  <a:pt x="311" y="153"/>
                  <a:pt x="326" y="133"/>
                  <a:pt x="345" y="127"/>
                </a:cubicBezTo>
                <a:cubicBezTo>
                  <a:pt x="359" y="122"/>
                  <a:pt x="364" y="100"/>
                  <a:pt x="367" y="87"/>
                </a:cubicBezTo>
                <a:cubicBezTo>
                  <a:pt x="373" y="63"/>
                  <a:pt x="365" y="29"/>
                  <a:pt x="354" y="0"/>
                </a:cubicBezTo>
                <a:cubicBezTo>
                  <a:pt x="9" y="0"/>
                  <a:pt x="9" y="0"/>
                  <a:pt x="9" y="0"/>
                </a:cubicBezTo>
                <a:cubicBezTo>
                  <a:pt x="20" y="36"/>
                  <a:pt x="18" y="123"/>
                  <a:pt x="13" y="154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9" name="Freeform 9"/>
          <p:cNvSpPr>
            <a:spLocks/>
          </p:cNvSpPr>
          <p:nvPr/>
        </p:nvSpPr>
        <p:spPr bwMode="auto">
          <a:xfrm>
            <a:off x="3380967" y="2214555"/>
            <a:ext cx="1048158" cy="819861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413"/>
              <a:gd name="T52" fmla="*/ 0 h 396"/>
              <a:gd name="T53" fmla="*/ 413 w 413"/>
              <a:gd name="T54" fmla="*/ 396 h 39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0" name="Freeform 10"/>
          <p:cNvSpPr>
            <a:spLocks/>
          </p:cNvSpPr>
          <p:nvPr/>
        </p:nvSpPr>
        <p:spPr bwMode="auto">
          <a:xfrm>
            <a:off x="2617401" y="3003726"/>
            <a:ext cx="1070711" cy="840905"/>
          </a:xfrm>
          <a:custGeom>
            <a:avLst/>
            <a:gdLst>
              <a:gd name="T0" fmla="*/ 157 w 422"/>
              <a:gd name="T1" fmla="*/ 17 h 406"/>
              <a:gd name="T2" fmla="*/ 182 w 422"/>
              <a:gd name="T3" fmla="*/ 55 h 406"/>
              <a:gd name="T4" fmla="*/ 133 w 422"/>
              <a:gd name="T5" fmla="*/ 64 h 406"/>
              <a:gd name="T6" fmla="*/ 105 w 422"/>
              <a:gd name="T7" fmla="*/ 45 h 406"/>
              <a:gd name="T8" fmla="*/ 112 w 422"/>
              <a:gd name="T9" fmla="*/ 19 h 406"/>
              <a:gd name="T10" fmla="*/ 11 w 422"/>
              <a:gd name="T11" fmla="*/ 12 h 406"/>
              <a:gd name="T12" fmla="*/ 13 w 422"/>
              <a:gd name="T13" fmla="*/ 162 h 406"/>
              <a:gd name="T14" fmla="*/ 9 w 422"/>
              <a:gd name="T15" fmla="*/ 235 h 406"/>
              <a:gd name="T16" fmla="*/ 33 w 422"/>
              <a:gd name="T17" fmla="*/ 256 h 406"/>
              <a:gd name="T18" fmla="*/ 67 w 422"/>
              <a:gd name="T19" fmla="*/ 248 h 406"/>
              <a:gd name="T20" fmla="*/ 62 w 422"/>
              <a:gd name="T21" fmla="*/ 285 h 406"/>
              <a:gd name="T22" fmla="*/ 34 w 422"/>
              <a:gd name="T23" fmla="*/ 316 h 406"/>
              <a:gd name="T24" fmla="*/ 18 w 422"/>
              <a:gd name="T25" fmla="*/ 299 h 406"/>
              <a:gd name="T26" fmla="*/ 5 w 422"/>
              <a:gd name="T27" fmla="*/ 299 h 406"/>
              <a:gd name="T28" fmla="*/ 12 w 422"/>
              <a:gd name="T29" fmla="*/ 399 h 406"/>
              <a:gd name="T30" fmla="*/ 85 w 422"/>
              <a:gd name="T31" fmla="*/ 392 h 406"/>
              <a:gd name="T32" fmla="*/ 145 w 422"/>
              <a:gd name="T33" fmla="*/ 368 h 406"/>
              <a:gd name="T34" fmla="*/ 146 w 422"/>
              <a:gd name="T35" fmla="*/ 337 h 406"/>
              <a:gd name="T36" fmla="*/ 201 w 422"/>
              <a:gd name="T37" fmla="*/ 334 h 406"/>
              <a:gd name="T38" fmla="*/ 198 w 422"/>
              <a:gd name="T39" fmla="*/ 364 h 406"/>
              <a:gd name="T40" fmla="*/ 252 w 422"/>
              <a:gd name="T41" fmla="*/ 392 h 406"/>
              <a:gd name="T42" fmla="*/ 363 w 422"/>
              <a:gd name="T43" fmla="*/ 401 h 406"/>
              <a:gd name="T44" fmla="*/ 364 w 422"/>
              <a:gd name="T45" fmla="*/ 246 h 406"/>
              <a:gd name="T46" fmla="*/ 384 w 422"/>
              <a:gd name="T47" fmla="*/ 199 h 406"/>
              <a:gd name="T48" fmla="*/ 417 w 422"/>
              <a:gd name="T49" fmla="*/ 196 h 406"/>
              <a:gd name="T50" fmla="*/ 408 w 422"/>
              <a:gd name="T51" fmla="*/ 157 h 406"/>
              <a:gd name="T52" fmla="*/ 372 w 422"/>
              <a:gd name="T53" fmla="*/ 159 h 406"/>
              <a:gd name="T54" fmla="*/ 367 w 422"/>
              <a:gd name="T55" fmla="*/ 125 h 406"/>
              <a:gd name="T56" fmla="*/ 365 w 422"/>
              <a:gd name="T57" fmla="*/ 9 h 406"/>
              <a:gd name="T58" fmla="*/ 157 w 422"/>
              <a:gd name="T59" fmla="*/ 17 h 40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22"/>
              <a:gd name="T91" fmla="*/ 0 h 406"/>
              <a:gd name="T92" fmla="*/ 422 w 422"/>
              <a:gd name="T93" fmla="*/ 406 h 40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22" h="406">
                <a:moveTo>
                  <a:pt x="157" y="17"/>
                </a:moveTo>
                <a:cubicBezTo>
                  <a:pt x="147" y="27"/>
                  <a:pt x="186" y="42"/>
                  <a:pt x="182" y="55"/>
                </a:cubicBezTo>
                <a:cubicBezTo>
                  <a:pt x="178" y="68"/>
                  <a:pt x="154" y="66"/>
                  <a:pt x="133" y="64"/>
                </a:cubicBezTo>
                <a:cubicBezTo>
                  <a:pt x="113" y="63"/>
                  <a:pt x="104" y="56"/>
                  <a:pt x="105" y="45"/>
                </a:cubicBezTo>
                <a:cubicBezTo>
                  <a:pt x="105" y="34"/>
                  <a:pt x="123" y="25"/>
                  <a:pt x="112" y="19"/>
                </a:cubicBezTo>
                <a:cubicBezTo>
                  <a:pt x="86" y="5"/>
                  <a:pt x="22" y="10"/>
                  <a:pt x="11" y="12"/>
                </a:cubicBezTo>
                <a:cubicBezTo>
                  <a:pt x="23" y="73"/>
                  <a:pt x="15" y="141"/>
                  <a:pt x="13" y="162"/>
                </a:cubicBezTo>
                <a:cubicBezTo>
                  <a:pt x="11" y="182"/>
                  <a:pt x="6" y="219"/>
                  <a:pt x="9" y="235"/>
                </a:cubicBezTo>
                <a:cubicBezTo>
                  <a:pt x="11" y="252"/>
                  <a:pt x="21" y="258"/>
                  <a:pt x="33" y="256"/>
                </a:cubicBezTo>
                <a:cubicBezTo>
                  <a:pt x="44" y="253"/>
                  <a:pt x="59" y="241"/>
                  <a:pt x="67" y="248"/>
                </a:cubicBezTo>
                <a:cubicBezTo>
                  <a:pt x="74" y="254"/>
                  <a:pt x="67" y="270"/>
                  <a:pt x="62" y="285"/>
                </a:cubicBezTo>
                <a:cubicBezTo>
                  <a:pt x="57" y="299"/>
                  <a:pt x="43" y="316"/>
                  <a:pt x="34" y="316"/>
                </a:cubicBezTo>
                <a:cubicBezTo>
                  <a:pt x="24" y="316"/>
                  <a:pt x="20" y="305"/>
                  <a:pt x="18" y="299"/>
                </a:cubicBezTo>
                <a:cubicBezTo>
                  <a:pt x="16" y="292"/>
                  <a:pt x="10" y="292"/>
                  <a:pt x="5" y="299"/>
                </a:cubicBezTo>
                <a:cubicBezTo>
                  <a:pt x="0" y="306"/>
                  <a:pt x="8" y="384"/>
                  <a:pt x="12" y="399"/>
                </a:cubicBezTo>
                <a:cubicBezTo>
                  <a:pt x="32" y="391"/>
                  <a:pt x="53" y="381"/>
                  <a:pt x="85" y="392"/>
                </a:cubicBezTo>
                <a:cubicBezTo>
                  <a:pt x="110" y="400"/>
                  <a:pt x="156" y="390"/>
                  <a:pt x="145" y="368"/>
                </a:cubicBezTo>
                <a:cubicBezTo>
                  <a:pt x="137" y="351"/>
                  <a:pt x="138" y="341"/>
                  <a:pt x="146" y="337"/>
                </a:cubicBezTo>
                <a:cubicBezTo>
                  <a:pt x="154" y="333"/>
                  <a:pt x="192" y="329"/>
                  <a:pt x="201" y="334"/>
                </a:cubicBezTo>
                <a:cubicBezTo>
                  <a:pt x="209" y="340"/>
                  <a:pt x="204" y="356"/>
                  <a:pt x="198" y="364"/>
                </a:cubicBezTo>
                <a:cubicBezTo>
                  <a:pt x="189" y="374"/>
                  <a:pt x="217" y="387"/>
                  <a:pt x="252" y="392"/>
                </a:cubicBezTo>
                <a:cubicBezTo>
                  <a:pt x="303" y="400"/>
                  <a:pt x="337" y="406"/>
                  <a:pt x="363" y="401"/>
                </a:cubicBezTo>
                <a:cubicBezTo>
                  <a:pt x="343" y="320"/>
                  <a:pt x="363" y="270"/>
                  <a:pt x="364" y="246"/>
                </a:cubicBezTo>
                <a:cubicBezTo>
                  <a:pt x="365" y="215"/>
                  <a:pt x="372" y="187"/>
                  <a:pt x="384" y="199"/>
                </a:cubicBezTo>
                <a:cubicBezTo>
                  <a:pt x="401" y="214"/>
                  <a:pt x="412" y="211"/>
                  <a:pt x="417" y="196"/>
                </a:cubicBezTo>
                <a:cubicBezTo>
                  <a:pt x="422" y="181"/>
                  <a:pt x="416" y="163"/>
                  <a:pt x="408" y="157"/>
                </a:cubicBezTo>
                <a:cubicBezTo>
                  <a:pt x="400" y="151"/>
                  <a:pt x="384" y="166"/>
                  <a:pt x="372" y="159"/>
                </a:cubicBezTo>
                <a:cubicBezTo>
                  <a:pt x="360" y="153"/>
                  <a:pt x="362" y="142"/>
                  <a:pt x="367" y="125"/>
                </a:cubicBezTo>
                <a:cubicBezTo>
                  <a:pt x="380" y="71"/>
                  <a:pt x="368" y="39"/>
                  <a:pt x="365" y="9"/>
                </a:cubicBezTo>
                <a:cubicBezTo>
                  <a:pt x="300" y="0"/>
                  <a:pt x="167" y="7"/>
                  <a:pt x="157" y="1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1" name="Freeform 11"/>
          <p:cNvSpPr>
            <a:spLocks/>
          </p:cNvSpPr>
          <p:nvPr/>
        </p:nvSpPr>
        <p:spPr bwMode="auto">
          <a:xfrm>
            <a:off x="1618644" y="3005479"/>
            <a:ext cx="1186695" cy="971557"/>
          </a:xfrm>
          <a:custGeom>
            <a:avLst/>
            <a:gdLst>
              <a:gd name="T0" fmla="*/ 399 w 468"/>
              <a:gd name="T1" fmla="*/ 298 h 469"/>
              <a:gd name="T2" fmla="*/ 412 w 468"/>
              <a:gd name="T3" fmla="*/ 298 h 469"/>
              <a:gd name="T4" fmla="*/ 428 w 468"/>
              <a:gd name="T5" fmla="*/ 315 h 469"/>
              <a:gd name="T6" fmla="*/ 456 w 468"/>
              <a:gd name="T7" fmla="*/ 284 h 469"/>
              <a:gd name="T8" fmla="*/ 461 w 468"/>
              <a:gd name="T9" fmla="*/ 247 h 469"/>
              <a:gd name="T10" fmla="*/ 427 w 468"/>
              <a:gd name="T11" fmla="*/ 255 h 469"/>
              <a:gd name="T12" fmla="*/ 403 w 468"/>
              <a:gd name="T13" fmla="*/ 234 h 469"/>
              <a:gd name="T14" fmla="*/ 407 w 468"/>
              <a:gd name="T15" fmla="*/ 161 h 469"/>
              <a:gd name="T16" fmla="*/ 405 w 468"/>
              <a:gd name="T17" fmla="*/ 11 h 469"/>
              <a:gd name="T18" fmla="*/ 266 w 468"/>
              <a:gd name="T19" fmla="*/ 5 h 469"/>
              <a:gd name="T20" fmla="*/ 222 w 468"/>
              <a:gd name="T21" fmla="*/ 24 h 469"/>
              <a:gd name="T22" fmla="*/ 220 w 468"/>
              <a:gd name="T23" fmla="*/ 61 h 469"/>
              <a:gd name="T24" fmla="*/ 171 w 468"/>
              <a:gd name="T25" fmla="*/ 54 h 469"/>
              <a:gd name="T26" fmla="*/ 179 w 468"/>
              <a:gd name="T27" fmla="*/ 28 h 469"/>
              <a:gd name="T28" fmla="*/ 156 w 468"/>
              <a:gd name="T29" fmla="*/ 15 h 469"/>
              <a:gd name="T30" fmla="*/ 53 w 468"/>
              <a:gd name="T31" fmla="*/ 13 h 469"/>
              <a:gd name="T32" fmla="*/ 52 w 468"/>
              <a:gd name="T33" fmla="*/ 192 h 469"/>
              <a:gd name="T34" fmla="*/ 57 w 468"/>
              <a:gd name="T35" fmla="*/ 278 h 469"/>
              <a:gd name="T36" fmla="*/ 40 w 468"/>
              <a:gd name="T37" fmla="*/ 287 h 469"/>
              <a:gd name="T38" fmla="*/ 11 w 468"/>
              <a:gd name="T39" fmla="*/ 291 h 469"/>
              <a:gd name="T40" fmla="*/ 17 w 468"/>
              <a:gd name="T41" fmla="*/ 340 h 469"/>
              <a:gd name="T42" fmla="*/ 40 w 468"/>
              <a:gd name="T43" fmla="*/ 335 h 469"/>
              <a:gd name="T44" fmla="*/ 58 w 468"/>
              <a:gd name="T45" fmla="*/ 326 h 469"/>
              <a:gd name="T46" fmla="*/ 53 w 468"/>
              <a:gd name="T47" fmla="*/ 403 h 469"/>
              <a:gd name="T48" fmla="*/ 185 w 468"/>
              <a:gd name="T49" fmla="*/ 398 h 469"/>
              <a:gd name="T50" fmla="*/ 243 w 468"/>
              <a:gd name="T51" fmla="*/ 428 h 469"/>
              <a:gd name="T52" fmla="*/ 258 w 468"/>
              <a:gd name="T53" fmla="*/ 465 h 469"/>
              <a:gd name="T54" fmla="*/ 306 w 468"/>
              <a:gd name="T55" fmla="*/ 441 h 469"/>
              <a:gd name="T56" fmla="*/ 286 w 468"/>
              <a:gd name="T57" fmla="*/ 418 h 469"/>
              <a:gd name="T58" fmla="*/ 333 w 468"/>
              <a:gd name="T59" fmla="*/ 397 h 469"/>
              <a:gd name="T60" fmla="*/ 406 w 468"/>
              <a:gd name="T61" fmla="*/ 398 h 469"/>
              <a:gd name="T62" fmla="*/ 399 w 468"/>
              <a:gd name="T63" fmla="*/ 298 h 469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468"/>
              <a:gd name="T97" fmla="*/ 0 h 469"/>
              <a:gd name="T98" fmla="*/ 468 w 468"/>
              <a:gd name="T99" fmla="*/ 469 h 469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468" h="469">
                <a:moveTo>
                  <a:pt x="399" y="298"/>
                </a:moveTo>
                <a:cubicBezTo>
                  <a:pt x="404" y="291"/>
                  <a:pt x="410" y="291"/>
                  <a:pt x="412" y="298"/>
                </a:cubicBezTo>
                <a:cubicBezTo>
                  <a:pt x="414" y="304"/>
                  <a:pt x="418" y="315"/>
                  <a:pt x="428" y="315"/>
                </a:cubicBezTo>
                <a:cubicBezTo>
                  <a:pt x="437" y="315"/>
                  <a:pt x="451" y="298"/>
                  <a:pt x="456" y="284"/>
                </a:cubicBezTo>
                <a:cubicBezTo>
                  <a:pt x="461" y="269"/>
                  <a:pt x="468" y="253"/>
                  <a:pt x="461" y="247"/>
                </a:cubicBezTo>
                <a:cubicBezTo>
                  <a:pt x="453" y="240"/>
                  <a:pt x="438" y="252"/>
                  <a:pt x="427" y="255"/>
                </a:cubicBezTo>
                <a:cubicBezTo>
                  <a:pt x="415" y="257"/>
                  <a:pt x="405" y="251"/>
                  <a:pt x="403" y="234"/>
                </a:cubicBezTo>
                <a:cubicBezTo>
                  <a:pt x="400" y="218"/>
                  <a:pt x="405" y="181"/>
                  <a:pt x="407" y="161"/>
                </a:cubicBezTo>
                <a:cubicBezTo>
                  <a:pt x="409" y="140"/>
                  <a:pt x="417" y="72"/>
                  <a:pt x="405" y="11"/>
                </a:cubicBezTo>
                <a:cubicBezTo>
                  <a:pt x="345" y="17"/>
                  <a:pt x="294" y="11"/>
                  <a:pt x="266" y="5"/>
                </a:cubicBezTo>
                <a:cubicBezTo>
                  <a:pt x="238" y="0"/>
                  <a:pt x="222" y="17"/>
                  <a:pt x="222" y="24"/>
                </a:cubicBezTo>
                <a:cubicBezTo>
                  <a:pt x="222" y="32"/>
                  <a:pt x="236" y="53"/>
                  <a:pt x="220" y="61"/>
                </a:cubicBezTo>
                <a:cubicBezTo>
                  <a:pt x="204" y="69"/>
                  <a:pt x="179" y="67"/>
                  <a:pt x="171" y="54"/>
                </a:cubicBezTo>
                <a:cubicBezTo>
                  <a:pt x="164" y="40"/>
                  <a:pt x="179" y="34"/>
                  <a:pt x="179" y="28"/>
                </a:cubicBezTo>
                <a:cubicBezTo>
                  <a:pt x="179" y="22"/>
                  <a:pt x="169" y="15"/>
                  <a:pt x="156" y="15"/>
                </a:cubicBezTo>
                <a:cubicBezTo>
                  <a:pt x="144" y="15"/>
                  <a:pt x="107" y="21"/>
                  <a:pt x="53" y="13"/>
                </a:cubicBezTo>
                <a:cubicBezTo>
                  <a:pt x="51" y="26"/>
                  <a:pt x="41" y="149"/>
                  <a:pt x="52" y="192"/>
                </a:cubicBezTo>
                <a:cubicBezTo>
                  <a:pt x="64" y="235"/>
                  <a:pt x="60" y="269"/>
                  <a:pt x="57" y="278"/>
                </a:cubicBezTo>
                <a:cubicBezTo>
                  <a:pt x="54" y="287"/>
                  <a:pt x="48" y="293"/>
                  <a:pt x="40" y="287"/>
                </a:cubicBezTo>
                <a:cubicBezTo>
                  <a:pt x="33" y="281"/>
                  <a:pt x="21" y="273"/>
                  <a:pt x="11" y="291"/>
                </a:cubicBezTo>
                <a:cubicBezTo>
                  <a:pt x="0" y="309"/>
                  <a:pt x="10" y="337"/>
                  <a:pt x="17" y="340"/>
                </a:cubicBezTo>
                <a:cubicBezTo>
                  <a:pt x="25" y="344"/>
                  <a:pt x="37" y="345"/>
                  <a:pt x="40" y="335"/>
                </a:cubicBezTo>
                <a:cubicBezTo>
                  <a:pt x="44" y="325"/>
                  <a:pt x="52" y="320"/>
                  <a:pt x="58" y="326"/>
                </a:cubicBezTo>
                <a:cubicBezTo>
                  <a:pt x="76" y="344"/>
                  <a:pt x="46" y="354"/>
                  <a:pt x="53" y="403"/>
                </a:cubicBezTo>
                <a:cubicBezTo>
                  <a:pt x="73" y="403"/>
                  <a:pt x="146" y="390"/>
                  <a:pt x="185" y="398"/>
                </a:cubicBezTo>
                <a:cubicBezTo>
                  <a:pt x="214" y="403"/>
                  <a:pt x="247" y="413"/>
                  <a:pt x="243" y="428"/>
                </a:cubicBezTo>
                <a:cubicBezTo>
                  <a:pt x="239" y="440"/>
                  <a:pt x="219" y="461"/>
                  <a:pt x="258" y="465"/>
                </a:cubicBezTo>
                <a:cubicBezTo>
                  <a:pt x="296" y="469"/>
                  <a:pt x="306" y="447"/>
                  <a:pt x="306" y="441"/>
                </a:cubicBezTo>
                <a:cubicBezTo>
                  <a:pt x="306" y="425"/>
                  <a:pt x="286" y="429"/>
                  <a:pt x="286" y="418"/>
                </a:cubicBezTo>
                <a:cubicBezTo>
                  <a:pt x="287" y="406"/>
                  <a:pt x="307" y="394"/>
                  <a:pt x="333" y="397"/>
                </a:cubicBezTo>
                <a:cubicBezTo>
                  <a:pt x="360" y="400"/>
                  <a:pt x="368" y="409"/>
                  <a:pt x="406" y="398"/>
                </a:cubicBezTo>
                <a:cubicBezTo>
                  <a:pt x="402" y="383"/>
                  <a:pt x="394" y="305"/>
                  <a:pt x="399" y="298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2" name="Freeform 12"/>
          <p:cNvSpPr>
            <a:spLocks/>
          </p:cNvSpPr>
          <p:nvPr/>
        </p:nvSpPr>
        <p:spPr bwMode="auto">
          <a:xfrm>
            <a:off x="3516282" y="3794650"/>
            <a:ext cx="912843" cy="848797"/>
          </a:xfrm>
          <a:custGeom>
            <a:avLst/>
            <a:gdLst>
              <a:gd name="T0" fmla="*/ 152 w 360"/>
              <a:gd name="T1" fmla="*/ 22 h 410"/>
              <a:gd name="T2" fmla="*/ 178 w 360"/>
              <a:gd name="T3" fmla="*/ 60 h 410"/>
              <a:gd name="T4" fmla="*/ 129 w 360"/>
              <a:gd name="T5" fmla="*/ 69 h 410"/>
              <a:gd name="T6" fmla="*/ 100 w 360"/>
              <a:gd name="T7" fmla="*/ 50 h 410"/>
              <a:gd name="T8" fmla="*/ 108 w 360"/>
              <a:gd name="T9" fmla="*/ 23 h 410"/>
              <a:gd name="T10" fmla="*/ 9 w 360"/>
              <a:gd name="T11" fmla="*/ 19 h 410"/>
              <a:gd name="T12" fmla="*/ 9 w 360"/>
              <a:gd name="T13" fmla="*/ 154 h 410"/>
              <a:gd name="T14" fmla="*/ 26 w 360"/>
              <a:gd name="T15" fmla="*/ 236 h 410"/>
              <a:gd name="T16" fmla="*/ 49 w 360"/>
              <a:gd name="T17" fmla="*/ 209 h 410"/>
              <a:gd name="T18" fmla="*/ 64 w 360"/>
              <a:gd name="T19" fmla="*/ 250 h 410"/>
              <a:gd name="T20" fmla="*/ 47 w 360"/>
              <a:gd name="T21" fmla="*/ 284 h 410"/>
              <a:gd name="T22" fmla="*/ 24 w 360"/>
              <a:gd name="T23" fmla="*/ 277 h 410"/>
              <a:gd name="T24" fmla="*/ 9 w 360"/>
              <a:gd name="T25" fmla="*/ 325 h 410"/>
              <a:gd name="T26" fmla="*/ 10 w 360"/>
              <a:gd name="T27" fmla="*/ 410 h 410"/>
              <a:gd name="T28" fmla="*/ 360 w 360"/>
              <a:gd name="T29" fmla="*/ 410 h 410"/>
              <a:gd name="T30" fmla="*/ 360 w 360"/>
              <a:gd name="T31" fmla="*/ 29 h 410"/>
              <a:gd name="T32" fmla="*/ 152 w 360"/>
              <a:gd name="T33" fmla="*/ 22 h 41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360"/>
              <a:gd name="T52" fmla="*/ 0 h 410"/>
              <a:gd name="T53" fmla="*/ 360 w 360"/>
              <a:gd name="T54" fmla="*/ 410 h 410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360" h="410">
                <a:moveTo>
                  <a:pt x="152" y="22"/>
                </a:moveTo>
                <a:cubicBezTo>
                  <a:pt x="141" y="31"/>
                  <a:pt x="182" y="46"/>
                  <a:pt x="178" y="60"/>
                </a:cubicBezTo>
                <a:cubicBezTo>
                  <a:pt x="173" y="73"/>
                  <a:pt x="149" y="70"/>
                  <a:pt x="129" y="69"/>
                </a:cubicBezTo>
                <a:cubicBezTo>
                  <a:pt x="108" y="68"/>
                  <a:pt x="100" y="61"/>
                  <a:pt x="100" y="50"/>
                </a:cubicBezTo>
                <a:cubicBezTo>
                  <a:pt x="101" y="39"/>
                  <a:pt x="119" y="29"/>
                  <a:pt x="108" y="23"/>
                </a:cubicBezTo>
                <a:cubicBezTo>
                  <a:pt x="82" y="10"/>
                  <a:pt x="20" y="16"/>
                  <a:pt x="9" y="19"/>
                </a:cubicBezTo>
                <a:cubicBezTo>
                  <a:pt x="20" y="71"/>
                  <a:pt x="12" y="137"/>
                  <a:pt x="9" y="154"/>
                </a:cubicBezTo>
                <a:cubicBezTo>
                  <a:pt x="0" y="197"/>
                  <a:pt x="9" y="233"/>
                  <a:pt x="26" y="236"/>
                </a:cubicBezTo>
                <a:cubicBezTo>
                  <a:pt x="33" y="237"/>
                  <a:pt x="34" y="212"/>
                  <a:pt x="49" y="209"/>
                </a:cubicBezTo>
                <a:cubicBezTo>
                  <a:pt x="64" y="207"/>
                  <a:pt x="64" y="234"/>
                  <a:pt x="64" y="250"/>
                </a:cubicBezTo>
                <a:cubicBezTo>
                  <a:pt x="64" y="267"/>
                  <a:pt x="57" y="284"/>
                  <a:pt x="47" y="284"/>
                </a:cubicBezTo>
                <a:cubicBezTo>
                  <a:pt x="36" y="284"/>
                  <a:pt x="34" y="277"/>
                  <a:pt x="24" y="277"/>
                </a:cubicBezTo>
                <a:cubicBezTo>
                  <a:pt x="14" y="276"/>
                  <a:pt x="13" y="298"/>
                  <a:pt x="9" y="325"/>
                </a:cubicBezTo>
                <a:cubicBezTo>
                  <a:pt x="7" y="341"/>
                  <a:pt x="4" y="373"/>
                  <a:pt x="10" y="410"/>
                </a:cubicBezTo>
                <a:cubicBezTo>
                  <a:pt x="360" y="410"/>
                  <a:pt x="360" y="410"/>
                  <a:pt x="360" y="410"/>
                </a:cubicBezTo>
                <a:cubicBezTo>
                  <a:pt x="360" y="29"/>
                  <a:pt x="360" y="29"/>
                  <a:pt x="360" y="29"/>
                </a:cubicBezTo>
                <a:cubicBezTo>
                  <a:pt x="293" y="11"/>
                  <a:pt x="181" y="0"/>
                  <a:pt x="152" y="22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3" name="Freeform 13"/>
          <p:cNvSpPr>
            <a:spLocks/>
          </p:cNvSpPr>
          <p:nvPr/>
        </p:nvSpPr>
        <p:spPr bwMode="auto">
          <a:xfrm>
            <a:off x="2501416" y="3685043"/>
            <a:ext cx="1177030" cy="958404"/>
          </a:xfrm>
          <a:custGeom>
            <a:avLst/>
            <a:gdLst>
              <a:gd name="T0" fmla="*/ 409 w 464"/>
              <a:gd name="T1" fmla="*/ 378 h 463"/>
              <a:gd name="T2" fmla="*/ 424 w 464"/>
              <a:gd name="T3" fmla="*/ 330 h 463"/>
              <a:gd name="T4" fmla="*/ 447 w 464"/>
              <a:gd name="T5" fmla="*/ 337 h 463"/>
              <a:gd name="T6" fmla="*/ 464 w 464"/>
              <a:gd name="T7" fmla="*/ 303 h 463"/>
              <a:gd name="T8" fmla="*/ 449 w 464"/>
              <a:gd name="T9" fmla="*/ 262 h 463"/>
              <a:gd name="T10" fmla="*/ 426 w 464"/>
              <a:gd name="T11" fmla="*/ 289 h 463"/>
              <a:gd name="T12" fmla="*/ 409 w 464"/>
              <a:gd name="T13" fmla="*/ 207 h 463"/>
              <a:gd name="T14" fmla="*/ 409 w 464"/>
              <a:gd name="T15" fmla="*/ 72 h 463"/>
              <a:gd name="T16" fmla="*/ 298 w 464"/>
              <a:gd name="T17" fmla="*/ 63 h 463"/>
              <a:gd name="T18" fmla="*/ 244 w 464"/>
              <a:gd name="T19" fmla="*/ 35 h 463"/>
              <a:gd name="T20" fmla="*/ 247 w 464"/>
              <a:gd name="T21" fmla="*/ 5 h 463"/>
              <a:gd name="T22" fmla="*/ 192 w 464"/>
              <a:gd name="T23" fmla="*/ 8 h 463"/>
              <a:gd name="T24" fmla="*/ 191 w 464"/>
              <a:gd name="T25" fmla="*/ 39 h 463"/>
              <a:gd name="T26" fmla="*/ 131 w 464"/>
              <a:gd name="T27" fmla="*/ 63 h 463"/>
              <a:gd name="T28" fmla="*/ 58 w 464"/>
              <a:gd name="T29" fmla="*/ 70 h 463"/>
              <a:gd name="T30" fmla="*/ 59 w 464"/>
              <a:gd name="T31" fmla="*/ 183 h 463"/>
              <a:gd name="T32" fmla="*/ 47 w 464"/>
              <a:gd name="T33" fmla="*/ 255 h 463"/>
              <a:gd name="T34" fmla="*/ 25 w 464"/>
              <a:gd name="T35" fmla="*/ 266 h 463"/>
              <a:gd name="T36" fmla="*/ 2 w 464"/>
              <a:gd name="T37" fmla="*/ 282 h 463"/>
              <a:gd name="T38" fmla="*/ 12 w 464"/>
              <a:gd name="T39" fmla="*/ 320 h 463"/>
              <a:gd name="T40" fmla="*/ 41 w 464"/>
              <a:gd name="T41" fmla="*/ 310 h 463"/>
              <a:gd name="T42" fmla="*/ 59 w 464"/>
              <a:gd name="T43" fmla="*/ 305 h 463"/>
              <a:gd name="T44" fmla="*/ 54 w 464"/>
              <a:gd name="T45" fmla="*/ 383 h 463"/>
              <a:gd name="T46" fmla="*/ 63 w 464"/>
              <a:gd name="T47" fmla="*/ 463 h 463"/>
              <a:gd name="T48" fmla="*/ 410 w 464"/>
              <a:gd name="T49" fmla="*/ 463 h 463"/>
              <a:gd name="T50" fmla="*/ 409 w 464"/>
              <a:gd name="T51" fmla="*/ 378 h 463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464"/>
              <a:gd name="T79" fmla="*/ 0 h 463"/>
              <a:gd name="T80" fmla="*/ 464 w 464"/>
              <a:gd name="T81" fmla="*/ 463 h 463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464" h="463">
                <a:moveTo>
                  <a:pt x="409" y="378"/>
                </a:moveTo>
                <a:cubicBezTo>
                  <a:pt x="413" y="351"/>
                  <a:pt x="414" y="329"/>
                  <a:pt x="424" y="330"/>
                </a:cubicBezTo>
                <a:cubicBezTo>
                  <a:pt x="434" y="330"/>
                  <a:pt x="436" y="337"/>
                  <a:pt x="447" y="337"/>
                </a:cubicBezTo>
                <a:cubicBezTo>
                  <a:pt x="457" y="337"/>
                  <a:pt x="464" y="320"/>
                  <a:pt x="464" y="303"/>
                </a:cubicBezTo>
                <a:cubicBezTo>
                  <a:pt x="464" y="287"/>
                  <a:pt x="464" y="260"/>
                  <a:pt x="449" y="262"/>
                </a:cubicBezTo>
                <a:cubicBezTo>
                  <a:pt x="434" y="265"/>
                  <a:pt x="433" y="290"/>
                  <a:pt x="426" y="289"/>
                </a:cubicBezTo>
                <a:cubicBezTo>
                  <a:pt x="409" y="286"/>
                  <a:pt x="400" y="250"/>
                  <a:pt x="409" y="207"/>
                </a:cubicBezTo>
                <a:cubicBezTo>
                  <a:pt x="412" y="190"/>
                  <a:pt x="420" y="124"/>
                  <a:pt x="409" y="72"/>
                </a:cubicBezTo>
                <a:cubicBezTo>
                  <a:pt x="383" y="77"/>
                  <a:pt x="349" y="71"/>
                  <a:pt x="298" y="63"/>
                </a:cubicBezTo>
                <a:cubicBezTo>
                  <a:pt x="263" y="58"/>
                  <a:pt x="235" y="45"/>
                  <a:pt x="244" y="35"/>
                </a:cubicBezTo>
                <a:cubicBezTo>
                  <a:pt x="250" y="27"/>
                  <a:pt x="255" y="11"/>
                  <a:pt x="247" y="5"/>
                </a:cubicBezTo>
                <a:cubicBezTo>
                  <a:pt x="238" y="0"/>
                  <a:pt x="200" y="4"/>
                  <a:pt x="192" y="8"/>
                </a:cubicBezTo>
                <a:cubicBezTo>
                  <a:pt x="184" y="12"/>
                  <a:pt x="183" y="22"/>
                  <a:pt x="191" y="39"/>
                </a:cubicBezTo>
                <a:cubicBezTo>
                  <a:pt x="202" y="61"/>
                  <a:pt x="156" y="71"/>
                  <a:pt x="131" y="63"/>
                </a:cubicBezTo>
                <a:cubicBezTo>
                  <a:pt x="99" y="52"/>
                  <a:pt x="78" y="62"/>
                  <a:pt x="58" y="70"/>
                </a:cubicBezTo>
                <a:cubicBezTo>
                  <a:pt x="63" y="94"/>
                  <a:pt x="61" y="160"/>
                  <a:pt x="59" y="183"/>
                </a:cubicBezTo>
                <a:cubicBezTo>
                  <a:pt x="57" y="205"/>
                  <a:pt x="51" y="242"/>
                  <a:pt x="47" y="255"/>
                </a:cubicBezTo>
                <a:cubicBezTo>
                  <a:pt x="46" y="260"/>
                  <a:pt x="41" y="279"/>
                  <a:pt x="25" y="266"/>
                </a:cubicBezTo>
                <a:cubicBezTo>
                  <a:pt x="10" y="254"/>
                  <a:pt x="4" y="270"/>
                  <a:pt x="2" y="282"/>
                </a:cubicBezTo>
                <a:cubicBezTo>
                  <a:pt x="0" y="295"/>
                  <a:pt x="2" y="307"/>
                  <a:pt x="12" y="320"/>
                </a:cubicBezTo>
                <a:cubicBezTo>
                  <a:pt x="23" y="332"/>
                  <a:pt x="34" y="322"/>
                  <a:pt x="41" y="310"/>
                </a:cubicBezTo>
                <a:cubicBezTo>
                  <a:pt x="47" y="299"/>
                  <a:pt x="53" y="297"/>
                  <a:pt x="59" y="305"/>
                </a:cubicBezTo>
                <a:cubicBezTo>
                  <a:pt x="68" y="315"/>
                  <a:pt x="58" y="339"/>
                  <a:pt x="54" y="383"/>
                </a:cubicBezTo>
                <a:cubicBezTo>
                  <a:pt x="51" y="403"/>
                  <a:pt x="58" y="441"/>
                  <a:pt x="63" y="463"/>
                </a:cubicBezTo>
                <a:cubicBezTo>
                  <a:pt x="410" y="463"/>
                  <a:pt x="410" y="463"/>
                  <a:pt x="410" y="463"/>
                </a:cubicBezTo>
                <a:cubicBezTo>
                  <a:pt x="404" y="426"/>
                  <a:pt x="407" y="394"/>
                  <a:pt x="409" y="378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4" name="Freeform 14"/>
          <p:cNvSpPr>
            <a:spLocks/>
          </p:cNvSpPr>
          <p:nvPr/>
        </p:nvSpPr>
        <p:spPr bwMode="auto">
          <a:xfrm>
            <a:off x="3488360" y="2877458"/>
            <a:ext cx="940765" cy="1068011"/>
          </a:xfrm>
          <a:custGeom>
            <a:avLst/>
            <a:gdLst>
              <a:gd name="T0" fmla="*/ 222 w 371"/>
              <a:gd name="T1" fmla="*/ 65 h 516"/>
              <a:gd name="T2" fmla="*/ 204 w 371"/>
              <a:gd name="T3" fmla="*/ 33 h 516"/>
              <a:gd name="T4" fmla="*/ 179 w 371"/>
              <a:gd name="T5" fmla="*/ 6 h 516"/>
              <a:gd name="T6" fmla="*/ 130 w 371"/>
              <a:gd name="T7" fmla="*/ 16 h 516"/>
              <a:gd name="T8" fmla="*/ 157 w 371"/>
              <a:gd name="T9" fmla="*/ 43 h 516"/>
              <a:gd name="T10" fmla="*/ 119 w 371"/>
              <a:gd name="T11" fmla="*/ 71 h 516"/>
              <a:gd name="T12" fmla="*/ 22 w 371"/>
              <a:gd name="T13" fmla="*/ 70 h 516"/>
              <a:gd name="T14" fmla="*/ 24 w 371"/>
              <a:gd name="T15" fmla="*/ 186 h 516"/>
              <a:gd name="T16" fmla="*/ 29 w 371"/>
              <a:gd name="T17" fmla="*/ 220 h 516"/>
              <a:gd name="T18" fmla="*/ 65 w 371"/>
              <a:gd name="T19" fmla="*/ 218 h 516"/>
              <a:gd name="T20" fmla="*/ 74 w 371"/>
              <a:gd name="T21" fmla="*/ 257 h 516"/>
              <a:gd name="T22" fmla="*/ 41 w 371"/>
              <a:gd name="T23" fmla="*/ 260 h 516"/>
              <a:gd name="T24" fmla="*/ 21 w 371"/>
              <a:gd name="T25" fmla="*/ 307 h 516"/>
              <a:gd name="T26" fmla="*/ 20 w 371"/>
              <a:gd name="T27" fmla="*/ 462 h 516"/>
              <a:gd name="T28" fmla="*/ 119 w 371"/>
              <a:gd name="T29" fmla="*/ 466 h 516"/>
              <a:gd name="T30" fmla="*/ 111 w 371"/>
              <a:gd name="T31" fmla="*/ 493 h 516"/>
              <a:gd name="T32" fmla="*/ 140 w 371"/>
              <a:gd name="T33" fmla="*/ 512 h 516"/>
              <a:gd name="T34" fmla="*/ 189 w 371"/>
              <a:gd name="T35" fmla="*/ 503 h 516"/>
              <a:gd name="T36" fmla="*/ 163 w 371"/>
              <a:gd name="T37" fmla="*/ 465 h 516"/>
              <a:gd name="T38" fmla="*/ 371 w 371"/>
              <a:gd name="T39" fmla="*/ 472 h 516"/>
              <a:gd name="T40" fmla="*/ 371 w 371"/>
              <a:gd name="T41" fmla="*/ 58 h 516"/>
              <a:gd name="T42" fmla="*/ 222 w 371"/>
              <a:gd name="T43" fmla="*/ 65 h 51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71"/>
              <a:gd name="T67" fmla="*/ 0 h 516"/>
              <a:gd name="T68" fmla="*/ 371 w 371"/>
              <a:gd name="T69" fmla="*/ 516 h 51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71" h="516">
                <a:moveTo>
                  <a:pt x="222" y="65"/>
                </a:moveTo>
                <a:cubicBezTo>
                  <a:pt x="205" y="60"/>
                  <a:pt x="194" y="50"/>
                  <a:pt x="204" y="33"/>
                </a:cubicBezTo>
                <a:cubicBezTo>
                  <a:pt x="213" y="16"/>
                  <a:pt x="194" y="11"/>
                  <a:pt x="179" y="6"/>
                </a:cubicBezTo>
                <a:cubicBezTo>
                  <a:pt x="163" y="1"/>
                  <a:pt x="132" y="0"/>
                  <a:pt x="130" y="16"/>
                </a:cubicBezTo>
                <a:cubicBezTo>
                  <a:pt x="128" y="31"/>
                  <a:pt x="150" y="36"/>
                  <a:pt x="157" y="43"/>
                </a:cubicBezTo>
                <a:cubicBezTo>
                  <a:pt x="164" y="50"/>
                  <a:pt x="148" y="65"/>
                  <a:pt x="119" y="71"/>
                </a:cubicBezTo>
                <a:cubicBezTo>
                  <a:pt x="95" y="76"/>
                  <a:pt x="65" y="76"/>
                  <a:pt x="22" y="70"/>
                </a:cubicBezTo>
                <a:cubicBezTo>
                  <a:pt x="25" y="100"/>
                  <a:pt x="37" y="132"/>
                  <a:pt x="24" y="186"/>
                </a:cubicBezTo>
                <a:cubicBezTo>
                  <a:pt x="19" y="203"/>
                  <a:pt x="17" y="214"/>
                  <a:pt x="29" y="220"/>
                </a:cubicBezTo>
                <a:cubicBezTo>
                  <a:pt x="41" y="227"/>
                  <a:pt x="57" y="212"/>
                  <a:pt x="65" y="218"/>
                </a:cubicBezTo>
                <a:cubicBezTo>
                  <a:pt x="73" y="224"/>
                  <a:pt x="79" y="242"/>
                  <a:pt x="74" y="257"/>
                </a:cubicBezTo>
                <a:cubicBezTo>
                  <a:pt x="69" y="272"/>
                  <a:pt x="58" y="275"/>
                  <a:pt x="41" y="260"/>
                </a:cubicBezTo>
                <a:cubicBezTo>
                  <a:pt x="29" y="248"/>
                  <a:pt x="22" y="276"/>
                  <a:pt x="21" y="307"/>
                </a:cubicBezTo>
                <a:cubicBezTo>
                  <a:pt x="20" y="331"/>
                  <a:pt x="0" y="381"/>
                  <a:pt x="20" y="462"/>
                </a:cubicBezTo>
                <a:cubicBezTo>
                  <a:pt x="31" y="459"/>
                  <a:pt x="93" y="453"/>
                  <a:pt x="119" y="466"/>
                </a:cubicBezTo>
                <a:cubicBezTo>
                  <a:pt x="130" y="472"/>
                  <a:pt x="112" y="482"/>
                  <a:pt x="111" y="493"/>
                </a:cubicBezTo>
                <a:cubicBezTo>
                  <a:pt x="111" y="504"/>
                  <a:pt x="119" y="511"/>
                  <a:pt x="140" y="512"/>
                </a:cubicBezTo>
                <a:cubicBezTo>
                  <a:pt x="160" y="513"/>
                  <a:pt x="184" y="516"/>
                  <a:pt x="189" y="503"/>
                </a:cubicBezTo>
                <a:cubicBezTo>
                  <a:pt x="193" y="489"/>
                  <a:pt x="152" y="474"/>
                  <a:pt x="163" y="465"/>
                </a:cubicBezTo>
                <a:cubicBezTo>
                  <a:pt x="192" y="443"/>
                  <a:pt x="304" y="454"/>
                  <a:pt x="371" y="472"/>
                </a:cubicBezTo>
                <a:cubicBezTo>
                  <a:pt x="371" y="58"/>
                  <a:pt x="371" y="58"/>
                  <a:pt x="371" y="58"/>
                </a:cubicBezTo>
                <a:cubicBezTo>
                  <a:pt x="308" y="53"/>
                  <a:pt x="235" y="69"/>
                  <a:pt x="222" y="65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5" name="Freeform 15"/>
          <p:cNvSpPr>
            <a:spLocks/>
          </p:cNvSpPr>
          <p:nvPr/>
        </p:nvSpPr>
        <p:spPr bwMode="auto">
          <a:xfrm>
            <a:off x="1717445" y="3813064"/>
            <a:ext cx="955800" cy="830383"/>
          </a:xfrm>
          <a:custGeom>
            <a:avLst/>
            <a:gdLst>
              <a:gd name="T0" fmla="*/ 363 w 377"/>
              <a:gd name="T1" fmla="*/ 321 h 401"/>
              <a:gd name="T2" fmla="*/ 368 w 377"/>
              <a:gd name="T3" fmla="*/ 243 h 401"/>
              <a:gd name="T4" fmla="*/ 350 w 377"/>
              <a:gd name="T5" fmla="*/ 248 h 401"/>
              <a:gd name="T6" fmla="*/ 321 w 377"/>
              <a:gd name="T7" fmla="*/ 258 h 401"/>
              <a:gd name="T8" fmla="*/ 311 w 377"/>
              <a:gd name="T9" fmla="*/ 220 h 401"/>
              <a:gd name="T10" fmla="*/ 334 w 377"/>
              <a:gd name="T11" fmla="*/ 204 h 401"/>
              <a:gd name="T12" fmla="*/ 356 w 377"/>
              <a:gd name="T13" fmla="*/ 193 h 401"/>
              <a:gd name="T14" fmla="*/ 368 w 377"/>
              <a:gd name="T15" fmla="*/ 121 h 401"/>
              <a:gd name="T16" fmla="*/ 367 w 377"/>
              <a:gd name="T17" fmla="*/ 8 h 401"/>
              <a:gd name="T18" fmla="*/ 294 w 377"/>
              <a:gd name="T19" fmla="*/ 7 h 401"/>
              <a:gd name="T20" fmla="*/ 247 w 377"/>
              <a:gd name="T21" fmla="*/ 28 h 401"/>
              <a:gd name="T22" fmla="*/ 267 w 377"/>
              <a:gd name="T23" fmla="*/ 51 h 401"/>
              <a:gd name="T24" fmla="*/ 219 w 377"/>
              <a:gd name="T25" fmla="*/ 75 h 401"/>
              <a:gd name="T26" fmla="*/ 204 w 377"/>
              <a:gd name="T27" fmla="*/ 38 h 401"/>
              <a:gd name="T28" fmla="*/ 146 w 377"/>
              <a:gd name="T29" fmla="*/ 8 h 401"/>
              <a:gd name="T30" fmla="*/ 14 w 377"/>
              <a:gd name="T31" fmla="*/ 13 h 401"/>
              <a:gd name="T32" fmla="*/ 3 w 377"/>
              <a:gd name="T33" fmla="*/ 133 h 401"/>
              <a:gd name="T34" fmla="*/ 24 w 377"/>
              <a:gd name="T35" fmla="*/ 175 h 401"/>
              <a:gd name="T36" fmla="*/ 44 w 377"/>
              <a:gd name="T37" fmla="*/ 148 h 401"/>
              <a:gd name="T38" fmla="*/ 66 w 377"/>
              <a:gd name="T39" fmla="*/ 184 h 401"/>
              <a:gd name="T40" fmla="*/ 31 w 377"/>
              <a:gd name="T41" fmla="*/ 227 h 401"/>
              <a:gd name="T42" fmla="*/ 2 w 377"/>
              <a:gd name="T43" fmla="*/ 255 h 401"/>
              <a:gd name="T44" fmla="*/ 15 w 377"/>
              <a:gd name="T45" fmla="*/ 401 h 401"/>
              <a:gd name="T46" fmla="*/ 372 w 377"/>
              <a:gd name="T47" fmla="*/ 401 h 401"/>
              <a:gd name="T48" fmla="*/ 363 w 377"/>
              <a:gd name="T49" fmla="*/ 321 h 401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377"/>
              <a:gd name="T76" fmla="*/ 0 h 401"/>
              <a:gd name="T77" fmla="*/ 377 w 377"/>
              <a:gd name="T78" fmla="*/ 401 h 401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377" h="401">
                <a:moveTo>
                  <a:pt x="363" y="321"/>
                </a:moveTo>
                <a:cubicBezTo>
                  <a:pt x="367" y="277"/>
                  <a:pt x="377" y="253"/>
                  <a:pt x="368" y="243"/>
                </a:cubicBezTo>
                <a:cubicBezTo>
                  <a:pt x="362" y="235"/>
                  <a:pt x="356" y="237"/>
                  <a:pt x="350" y="248"/>
                </a:cubicBezTo>
                <a:cubicBezTo>
                  <a:pt x="343" y="260"/>
                  <a:pt x="332" y="270"/>
                  <a:pt x="321" y="258"/>
                </a:cubicBezTo>
                <a:cubicBezTo>
                  <a:pt x="311" y="245"/>
                  <a:pt x="309" y="233"/>
                  <a:pt x="311" y="220"/>
                </a:cubicBezTo>
                <a:cubicBezTo>
                  <a:pt x="313" y="208"/>
                  <a:pt x="319" y="192"/>
                  <a:pt x="334" y="204"/>
                </a:cubicBezTo>
                <a:cubicBezTo>
                  <a:pt x="350" y="217"/>
                  <a:pt x="355" y="198"/>
                  <a:pt x="356" y="193"/>
                </a:cubicBezTo>
                <a:cubicBezTo>
                  <a:pt x="360" y="180"/>
                  <a:pt x="366" y="143"/>
                  <a:pt x="368" y="121"/>
                </a:cubicBezTo>
                <a:cubicBezTo>
                  <a:pt x="370" y="98"/>
                  <a:pt x="372" y="32"/>
                  <a:pt x="367" y="8"/>
                </a:cubicBezTo>
                <a:cubicBezTo>
                  <a:pt x="329" y="19"/>
                  <a:pt x="321" y="10"/>
                  <a:pt x="294" y="7"/>
                </a:cubicBezTo>
                <a:cubicBezTo>
                  <a:pt x="268" y="4"/>
                  <a:pt x="248" y="16"/>
                  <a:pt x="247" y="28"/>
                </a:cubicBezTo>
                <a:cubicBezTo>
                  <a:pt x="247" y="39"/>
                  <a:pt x="267" y="35"/>
                  <a:pt x="267" y="51"/>
                </a:cubicBezTo>
                <a:cubicBezTo>
                  <a:pt x="267" y="57"/>
                  <a:pt x="257" y="79"/>
                  <a:pt x="219" y="75"/>
                </a:cubicBezTo>
                <a:cubicBezTo>
                  <a:pt x="180" y="71"/>
                  <a:pt x="200" y="50"/>
                  <a:pt x="204" y="38"/>
                </a:cubicBezTo>
                <a:cubicBezTo>
                  <a:pt x="208" y="23"/>
                  <a:pt x="175" y="13"/>
                  <a:pt x="146" y="8"/>
                </a:cubicBezTo>
                <a:cubicBezTo>
                  <a:pt x="107" y="0"/>
                  <a:pt x="34" y="13"/>
                  <a:pt x="14" y="13"/>
                </a:cubicBezTo>
                <a:cubicBezTo>
                  <a:pt x="20" y="64"/>
                  <a:pt x="3" y="107"/>
                  <a:pt x="3" y="133"/>
                </a:cubicBezTo>
                <a:cubicBezTo>
                  <a:pt x="4" y="147"/>
                  <a:pt x="12" y="175"/>
                  <a:pt x="24" y="175"/>
                </a:cubicBezTo>
                <a:cubicBezTo>
                  <a:pt x="36" y="175"/>
                  <a:pt x="31" y="148"/>
                  <a:pt x="44" y="148"/>
                </a:cubicBezTo>
                <a:cubicBezTo>
                  <a:pt x="58" y="148"/>
                  <a:pt x="69" y="167"/>
                  <a:pt x="66" y="184"/>
                </a:cubicBezTo>
                <a:cubicBezTo>
                  <a:pt x="64" y="200"/>
                  <a:pt x="60" y="230"/>
                  <a:pt x="31" y="227"/>
                </a:cubicBezTo>
                <a:cubicBezTo>
                  <a:pt x="2" y="225"/>
                  <a:pt x="0" y="241"/>
                  <a:pt x="2" y="255"/>
                </a:cubicBezTo>
                <a:cubicBezTo>
                  <a:pt x="4" y="265"/>
                  <a:pt x="14" y="341"/>
                  <a:pt x="15" y="401"/>
                </a:cubicBezTo>
                <a:cubicBezTo>
                  <a:pt x="372" y="401"/>
                  <a:pt x="372" y="401"/>
                  <a:pt x="372" y="401"/>
                </a:cubicBezTo>
                <a:cubicBezTo>
                  <a:pt x="367" y="379"/>
                  <a:pt x="360" y="341"/>
                  <a:pt x="363" y="32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6" name="Freeform 16"/>
          <p:cNvSpPr>
            <a:spLocks/>
          </p:cNvSpPr>
          <p:nvPr/>
        </p:nvSpPr>
        <p:spPr bwMode="auto">
          <a:xfrm>
            <a:off x="857225" y="3794650"/>
            <a:ext cx="1035271" cy="848797"/>
          </a:xfrm>
          <a:custGeom>
            <a:avLst/>
            <a:gdLst>
              <a:gd name="T0" fmla="*/ 370 w 408"/>
              <a:gd name="T1" fmla="*/ 236 h 410"/>
              <a:gd name="T2" fmla="*/ 405 w 408"/>
              <a:gd name="T3" fmla="*/ 193 h 410"/>
              <a:gd name="T4" fmla="*/ 383 w 408"/>
              <a:gd name="T5" fmla="*/ 157 h 410"/>
              <a:gd name="T6" fmla="*/ 363 w 408"/>
              <a:gd name="T7" fmla="*/ 184 h 410"/>
              <a:gd name="T8" fmla="*/ 342 w 408"/>
              <a:gd name="T9" fmla="*/ 142 h 410"/>
              <a:gd name="T10" fmla="*/ 353 w 408"/>
              <a:gd name="T11" fmla="*/ 22 h 410"/>
              <a:gd name="T12" fmla="*/ 166 w 408"/>
              <a:gd name="T13" fmla="*/ 18 h 410"/>
              <a:gd name="T14" fmla="*/ 191 w 408"/>
              <a:gd name="T15" fmla="*/ 55 h 410"/>
              <a:gd name="T16" fmla="*/ 142 w 408"/>
              <a:gd name="T17" fmla="*/ 65 h 410"/>
              <a:gd name="T18" fmla="*/ 114 w 408"/>
              <a:gd name="T19" fmla="*/ 45 h 410"/>
              <a:gd name="T20" fmla="*/ 121 w 408"/>
              <a:gd name="T21" fmla="*/ 19 h 410"/>
              <a:gd name="T22" fmla="*/ 0 w 408"/>
              <a:gd name="T23" fmla="*/ 22 h 410"/>
              <a:gd name="T24" fmla="*/ 0 w 408"/>
              <a:gd name="T25" fmla="*/ 410 h 410"/>
              <a:gd name="T26" fmla="*/ 354 w 408"/>
              <a:gd name="T27" fmla="*/ 410 h 410"/>
              <a:gd name="T28" fmla="*/ 341 w 408"/>
              <a:gd name="T29" fmla="*/ 264 h 410"/>
              <a:gd name="T30" fmla="*/ 370 w 408"/>
              <a:gd name="T31" fmla="*/ 236 h 41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408"/>
              <a:gd name="T49" fmla="*/ 0 h 410"/>
              <a:gd name="T50" fmla="*/ 408 w 408"/>
              <a:gd name="T51" fmla="*/ 410 h 410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7" name="Freeform 17"/>
          <p:cNvSpPr>
            <a:spLocks/>
          </p:cNvSpPr>
          <p:nvPr/>
        </p:nvSpPr>
        <p:spPr bwMode="auto">
          <a:xfrm>
            <a:off x="857225" y="2894119"/>
            <a:ext cx="953652" cy="1043459"/>
          </a:xfrm>
          <a:custGeom>
            <a:avLst/>
            <a:gdLst>
              <a:gd name="T0" fmla="*/ 121 w 376"/>
              <a:gd name="T1" fmla="*/ 454 h 504"/>
              <a:gd name="T2" fmla="*/ 114 w 376"/>
              <a:gd name="T3" fmla="*/ 480 h 504"/>
              <a:gd name="T4" fmla="*/ 142 w 376"/>
              <a:gd name="T5" fmla="*/ 500 h 504"/>
              <a:gd name="T6" fmla="*/ 191 w 376"/>
              <a:gd name="T7" fmla="*/ 490 h 504"/>
              <a:gd name="T8" fmla="*/ 166 w 376"/>
              <a:gd name="T9" fmla="*/ 453 h 504"/>
              <a:gd name="T10" fmla="*/ 353 w 376"/>
              <a:gd name="T11" fmla="*/ 457 h 504"/>
              <a:gd name="T12" fmla="*/ 358 w 376"/>
              <a:gd name="T13" fmla="*/ 380 h 504"/>
              <a:gd name="T14" fmla="*/ 340 w 376"/>
              <a:gd name="T15" fmla="*/ 389 h 504"/>
              <a:gd name="T16" fmla="*/ 317 w 376"/>
              <a:gd name="T17" fmla="*/ 394 h 504"/>
              <a:gd name="T18" fmla="*/ 311 w 376"/>
              <a:gd name="T19" fmla="*/ 345 h 504"/>
              <a:gd name="T20" fmla="*/ 340 w 376"/>
              <a:gd name="T21" fmla="*/ 341 h 504"/>
              <a:gd name="T22" fmla="*/ 357 w 376"/>
              <a:gd name="T23" fmla="*/ 332 h 504"/>
              <a:gd name="T24" fmla="*/ 352 w 376"/>
              <a:gd name="T25" fmla="*/ 246 h 504"/>
              <a:gd name="T26" fmla="*/ 353 w 376"/>
              <a:gd name="T27" fmla="*/ 67 h 504"/>
              <a:gd name="T28" fmla="*/ 160 w 376"/>
              <a:gd name="T29" fmla="*/ 64 h 504"/>
              <a:gd name="T30" fmla="*/ 149 w 376"/>
              <a:gd name="T31" fmla="*/ 54 h 504"/>
              <a:gd name="T32" fmla="*/ 165 w 376"/>
              <a:gd name="T33" fmla="*/ 33 h 504"/>
              <a:gd name="T34" fmla="*/ 148 w 376"/>
              <a:gd name="T35" fmla="*/ 13 h 504"/>
              <a:gd name="T36" fmla="*/ 90 w 376"/>
              <a:gd name="T37" fmla="*/ 16 h 504"/>
              <a:gd name="T38" fmla="*/ 108 w 376"/>
              <a:gd name="T39" fmla="*/ 53 h 504"/>
              <a:gd name="T40" fmla="*/ 0 w 376"/>
              <a:gd name="T41" fmla="*/ 62 h 504"/>
              <a:gd name="T42" fmla="*/ 0 w 376"/>
              <a:gd name="T43" fmla="*/ 457 h 504"/>
              <a:gd name="T44" fmla="*/ 121 w 376"/>
              <a:gd name="T45" fmla="*/ 454 h 50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76"/>
              <a:gd name="T70" fmla="*/ 0 h 504"/>
              <a:gd name="T71" fmla="*/ 376 w 376"/>
              <a:gd name="T72" fmla="*/ 504 h 504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76" h="504">
                <a:moveTo>
                  <a:pt x="121" y="454"/>
                </a:moveTo>
                <a:cubicBezTo>
                  <a:pt x="132" y="460"/>
                  <a:pt x="114" y="469"/>
                  <a:pt x="114" y="480"/>
                </a:cubicBezTo>
                <a:cubicBezTo>
                  <a:pt x="113" y="491"/>
                  <a:pt x="122" y="498"/>
                  <a:pt x="142" y="500"/>
                </a:cubicBezTo>
                <a:cubicBezTo>
                  <a:pt x="163" y="501"/>
                  <a:pt x="187" y="504"/>
                  <a:pt x="191" y="490"/>
                </a:cubicBezTo>
                <a:cubicBezTo>
                  <a:pt x="195" y="477"/>
                  <a:pt x="156" y="463"/>
                  <a:pt x="166" y="453"/>
                </a:cubicBezTo>
                <a:cubicBezTo>
                  <a:pt x="176" y="443"/>
                  <a:pt x="302" y="435"/>
                  <a:pt x="353" y="457"/>
                </a:cubicBezTo>
                <a:cubicBezTo>
                  <a:pt x="346" y="408"/>
                  <a:pt x="376" y="398"/>
                  <a:pt x="358" y="380"/>
                </a:cubicBezTo>
                <a:cubicBezTo>
                  <a:pt x="352" y="374"/>
                  <a:pt x="344" y="379"/>
                  <a:pt x="340" y="389"/>
                </a:cubicBezTo>
                <a:cubicBezTo>
                  <a:pt x="337" y="399"/>
                  <a:pt x="325" y="398"/>
                  <a:pt x="317" y="394"/>
                </a:cubicBezTo>
                <a:cubicBezTo>
                  <a:pt x="310" y="391"/>
                  <a:pt x="300" y="363"/>
                  <a:pt x="311" y="345"/>
                </a:cubicBezTo>
                <a:cubicBezTo>
                  <a:pt x="321" y="327"/>
                  <a:pt x="333" y="335"/>
                  <a:pt x="340" y="341"/>
                </a:cubicBezTo>
                <a:cubicBezTo>
                  <a:pt x="348" y="347"/>
                  <a:pt x="354" y="341"/>
                  <a:pt x="357" y="332"/>
                </a:cubicBezTo>
                <a:cubicBezTo>
                  <a:pt x="360" y="323"/>
                  <a:pt x="364" y="289"/>
                  <a:pt x="352" y="246"/>
                </a:cubicBezTo>
                <a:cubicBezTo>
                  <a:pt x="341" y="203"/>
                  <a:pt x="351" y="80"/>
                  <a:pt x="353" y="67"/>
                </a:cubicBezTo>
                <a:cubicBezTo>
                  <a:pt x="227" y="41"/>
                  <a:pt x="166" y="63"/>
                  <a:pt x="160" y="64"/>
                </a:cubicBezTo>
                <a:cubicBezTo>
                  <a:pt x="153" y="65"/>
                  <a:pt x="150" y="62"/>
                  <a:pt x="149" y="54"/>
                </a:cubicBezTo>
                <a:cubicBezTo>
                  <a:pt x="147" y="46"/>
                  <a:pt x="161" y="40"/>
                  <a:pt x="165" y="33"/>
                </a:cubicBezTo>
                <a:cubicBezTo>
                  <a:pt x="169" y="27"/>
                  <a:pt x="166" y="15"/>
                  <a:pt x="148" y="13"/>
                </a:cubicBezTo>
                <a:cubicBezTo>
                  <a:pt x="135" y="12"/>
                  <a:pt x="97" y="0"/>
                  <a:pt x="90" y="16"/>
                </a:cubicBezTo>
                <a:cubicBezTo>
                  <a:pt x="83" y="32"/>
                  <a:pt x="119" y="37"/>
                  <a:pt x="108" y="53"/>
                </a:cubicBezTo>
                <a:cubicBezTo>
                  <a:pt x="100" y="64"/>
                  <a:pt x="45" y="51"/>
                  <a:pt x="0" y="62"/>
                </a:cubicBezTo>
                <a:cubicBezTo>
                  <a:pt x="0" y="457"/>
                  <a:pt x="0" y="457"/>
                  <a:pt x="0" y="457"/>
                </a:cubicBezTo>
                <a:cubicBezTo>
                  <a:pt x="48" y="445"/>
                  <a:pt x="102" y="444"/>
                  <a:pt x="121" y="454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" name="Блок-схема: знак завершения 17"/>
          <p:cNvSpPr/>
          <p:nvPr/>
        </p:nvSpPr>
        <p:spPr>
          <a:xfrm>
            <a:off x="1571604" y="4929198"/>
            <a:ext cx="1928826" cy="500066"/>
          </a:xfrm>
          <a:prstGeom prst="flowChartTerminator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Водяной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Блок-схема: знак завершения 18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7643834" y="4286256"/>
            <a:ext cx="1357322" cy="428628"/>
          </a:xfrm>
          <a:prstGeom prst="flowChartTerminator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  <p:bldP spid="13" grpId="0" animBg="1"/>
      <p:bldP spid="15" grpId="0" animBg="1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8000" t="32000" r="51000" b="3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4929190" y="214290"/>
            <a:ext cx="4071966" cy="3000396"/>
          </a:xfrm>
          <a:prstGeom prst="cloudCallou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72132" y="785794"/>
            <a:ext cx="294908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Он живет глуши лесной,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Сердца моего герой.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Он костями громыхает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в округе всех пугает.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Это что за старичок?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Ну конечно,..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2214554"/>
            <a:ext cx="3571900" cy="24288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6" name="Freeform 6"/>
          <p:cNvSpPr>
            <a:spLocks/>
          </p:cNvSpPr>
          <p:nvPr/>
        </p:nvSpPr>
        <p:spPr bwMode="auto">
          <a:xfrm>
            <a:off x="857225" y="2214555"/>
            <a:ext cx="1072859" cy="818107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23"/>
              <a:gd name="T55" fmla="*/ 0 h 395"/>
              <a:gd name="T56" fmla="*/ 423 w 423"/>
              <a:gd name="T57" fmla="*/ 395 h 39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9" name="Freeform 9"/>
          <p:cNvSpPr>
            <a:spLocks/>
          </p:cNvSpPr>
          <p:nvPr/>
        </p:nvSpPr>
        <p:spPr bwMode="auto">
          <a:xfrm>
            <a:off x="3380967" y="2214555"/>
            <a:ext cx="1048158" cy="819861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413"/>
              <a:gd name="T52" fmla="*/ 0 h 396"/>
              <a:gd name="T53" fmla="*/ 413 w 413"/>
              <a:gd name="T54" fmla="*/ 396 h 39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2" name="Freeform 12"/>
          <p:cNvSpPr>
            <a:spLocks/>
          </p:cNvSpPr>
          <p:nvPr/>
        </p:nvSpPr>
        <p:spPr bwMode="auto">
          <a:xfrm>
            <a:off x="3516282" y="3794650"/>
            <a:ext cx="912843" cy="848797"/>
          </a:xfrm>
          <a:custGeom>
            <a:avLst/>
            <a:gdLst>
              <a:gd name="T0" fmla="*/ 152 w 360"/>
              <a:gd name="T1" fmla="*/ 22 h 410"/>
              <a:gd name="T2" fmla="*/ 178 w 360"/>
              <a:gd name="T3" fmla="*/ 60 h 410"/>
              <a:gd name="T4" fmla="*/ 129 w 360"/>
              <a:gd name="T5" fmla="*/ 69 h 410"/>
              <a:gd name="T6" fmla="*/ 100 w 360"/>
              <a:gd name="T7" fmla="*/ 50 h 410"/>
              <a:gd name="T8" fmla="*/ 108 w 360"/>
              <a:gd name="T9" fmla="*/ 23 h 410"/>
              <a:gd name="T10" fmla="*/ 9 w 360"/>
              <a:gd name="T11" fmla="*/ 19 h 410"/>
              <a:gd name="T12" fmla="*/ 9 w 360"/>
              <a:gd name="T13" fmla="*/ 154 h 410"/>
              <a:gd name="T14" fmla="*/ 26 w 360"/>
              <a:gd name="T15" fmla="*/ 236 h 410"/>
              <a:gd name="T16" fmla="*/ 49 w 360"/>
              <a:gd name="T17" fmla="*/ 209 h 410"/>
              <a:gd name="T18" fmla="*/ 64 w 360"/>
              <a:gd name="T19" fmla="*/ 250 h 410"/>
              <a:gd name="T20" fmla="*/ 47 w 360"/>
              <a:gd name="T21" fmla="*/ 284 h 410"/>
              <a:gd name="T22" fmla="*/ 24 w 360"/>
              <a:gd name="T23" fmla="*/ 277 h 410"/>
              <a:gd name="T24" fmla="*/ 9 w 360"/>
              <a:gd name="T25" fmla="*/ 325 h 410"/>
              <a:gd name="T26" fmla="*/ 10 w 360"/>
              <a:gd name="T27" fmla="*/ 410 h 410"/>
              <a:gd name="T28" fmla="*/ 360 w 360"/>
              <a:gd name="T29" fmla="*/ 410 h 410"/>
              <a:gd name="T30" fmla="*/ 360 w 360"/>
              <a:gd name="T31" fmla="*/ 29 h 410"/>
              <a:gd name="T32" fmla="*/ 152 w 360"/>
              <a:gd name="T33" fmla="*/ 22 h 41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360"/>
              <a:gd name="T52" fmla="*/ 0 h 410"/>
              <a:gd name="T53" fmla="*/ 360 w 360"/>
              <a:gd name="T54" fmla="*/ 410 h 410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360" h="410">
                <a:moveTo>
                  <a:pt x="152" y="22"/>
                </a:moveTo>
                <a:cubicBezTo>
                  <a:pt x="141" y="31"/>
                  <a:pt x="182" y="46"/>
                  <a:pt x="178" y="60"/>
                </a:cubicBezTo>
                <a:cubicBezTo>
                  <a:pt x="173" y="73"/>
                  <a:pt x="149" y="70"/>
                  <a:pt x="129" y="69"/>
                </a:cubicBezTo>
                <a:cubicBezTo>
                  <a:pt x="108" y="68"/>
                  <a:pt x="100" y="61"/>
                  <a:pt x="100" y="50"/>
                </a:cubicBezTo>
                <a:cubicBezTo>
                  <a:pt x="101" y="39"/>
                  <a:pt x="119" y="29"/>
                  <a:pt x="108" y="23"/>
                </a:cubicBezTo>
                <a:cubicBezTo>
                  <a:pt x="82" y="10"/>
                  <a:pt x="20" y="16"/>
                  <a:pt x="9" y="19"/>
                </a:cubicBezTo>
                <a:cubicBezTo>
                  <a:pt x="20" y="71"/>
                  <a:pt x="12" y="137"/>
                  <a:pt x="9" y="154"/>
                </a:cubicBezTo>
                <a:cubicBezTo>
                  <a:pt x="0" y="197"/>
                  <a:pt x="9" y="233"/>
                  <a:pt x="26" y="236"/>
                </a:cubicBezTo>
                <a:cubicBezTo>
                  <a:pt x="33" y="237"/>
                  <a:pt x="34" y="212"/>
                  <a:pt x="49" y="209"/>
                </a:cubicBezTo>
                <a:cubicBezTo>
                  <a:pt x="64" y="207"/>
                  <a:pt x="64" y="234"/>
                  <a:pt x="64" y="250"/>
                </a:cubicBezTo>
                <a:cubicBezTo>
                  <a:pt x="64" y="267"/>
                  <a:pt x="57" y="284"/>
                  <a:pt x="47" y="284"/>
                </a:cubicBezTo>
                <a:cubicBezTo>
                  <a:pt x="36" y="284"/>
                  <a:pt x="34" y="277"/>
                  <a:pt x="24" y="277"/>
                </a:cubicBezTo>
                <a:cubicBezTo>
                  <a:pt x="14" y="276"/>
                  <a:pt x="13" y="298"/>
                  <a:pt x="9" y="325"/>
                </a:cubicBezTo>
                <a:cubicBezTo>
                  <a:pt x="7" y="341"/>
                  <a:pt x="4" y="373"/>
                  <a:pt x="10" y="410"/>
                </a:cubicBezTo>
                <a:cubicBezTo>
                  <a:pt x="360" y="410"/>
                  <a:pt x="360" y="410"/>
                  <a:pt x="360" y="410"/>
                </a:cubicBezTo>
                <a:cubicBezTo>
                  <a:pt x="360" y="29"/>
                  <a:pt x="360" y="29"/>
                  <a:pt x="360" y="29"/>
                </a:cubicBezTo>
                <a:cubicBezTo>
                  <a:pt x="293" y="11"/>
                  <a:pt x="181" y="0"/>
                  <a:pt x="152" y="22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4" name="Freeform 14"/>
          <p:cNvSpPr>
            <a:spLocks/>
          </p:cNvSpPr>
          <p:nvPr/>
        </p:nvSpPr>
        <p:spPr bwMode="auto">
          <a:xfrm>
            <a:off x="3488360" y="2877458"/>
            <a:ext cx="940765" cy="1068011"/>
          </a:xfrm>
          <a:custGeom>
            <a:avLst/>
            <a:gdLst>
              <a:gd name="T0" fmla="*/ 222 w 371"/>
              <a:gd name="T1" fmla="*/ 65 h 516"/>
              <a:gd name="T2" fmla="*/ 204 w 371"/>
              <a:gd name="T3" fmla="*/ 33 h 516"/>
              <a:gd name="T4" fmla="*/ 179 w 371"/>
              <a:gd name="T5" fmla="*/ 6 h 516"/>
              <a:gd name="T6" fmla="*/ 130 w 371"/>
              <a:gd name="T7" fmla="*/ 16 h 516"/>
              <a:gd name="T8" fmla="*/ 157 w 371"/>
              <a:gd name="T9" fmla="*/ 43 h 516"/>
              <a:gd name="T10" fmla="*/ 119 w 371"/>
              <a:gd name="T11" fmla="*/ 71 h 516"/>
              <a:gd name="T12" fmla="*/ 22 w 371"/>
              <a:gd name="T13" fmla="*/ 70 h 516"/>
              <a:gd name="T14" fmla="*/ 24 w 371"/>
              <a:gd name="T15" fmla="*/ 186 h 516"/>
              <a:gd name="T16" fmla="*/ 29 w 371"/>
              <a:gd name="T17" fmla="*/ 220 h 516"/>
              <a:gd name="T18" fmla="*/ 65 w 371"/>
              <a:gd name="T19" fmla="*/ 218 h 516"/>
              <a:gd name="T20" fmla="*/ 74 w 371"/>
              <a:gd name="T21" fmla="*/ 257 h 516"/>
              <a:gd name="T22" fmla="*/ 41 w 371"/>
              <a:gd name="T23" fmla="*/ 260 h 516"/>
              <a:gd name="T24" fmla="*/ 21 w 371"/>
              <a:gd name="T25" fmla="*/ 307 h 516"/>
              <a:gd name="T26" fmla="*/ 20 w 371"/>
              <a:gd name="T27" fmla="*/ 462 h 516"/>
              <a:gd name="T28" fmla="*/ 119 w 371"/>
              <a:gd name="T29" fmla="*/ 466 h 516"/>
              <a:gd name="T30" fmla="*/ 111 w 371"/>
              <a:gd name="T31" fmla="*/ 493 h 516"/>
              <a:gd name="T32" fmla="*/ 140 w 371"/>
              <a:gd name="T33" fmla="*/ 512 h 516"/>
              <a:gd name="T34" fmla="*/ 189 w 371"/>
              <a:gd name="T35" fmla="*/ 503 h 516"/>
              <a:gd name="T36" fmla="*/ 163 w 371"/>
              <a:gd name="T37" fmla="*/ 465 h 516"/>
              <a:gd name="T38" fmla="*/ 371 w 371"/>
              <a:gd name="T39" fmla="*/ 472 h 516"/>
              <a:gd name="T40" fmla="*/ 371 w 371"/>
              <a:gd name="T41" fmla="*/ 58 h 516"/>
              <a:gd name="T42" fmla="*/ 222 w 371"/>
              <a:gd name="T43" fmla="*/ 65 h 51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71"/>
              <a:gd name="T67" fmla="*/ 0 h 516"/>
              <a:gd name="T68" fmla="*/ 371 w 371"/>
              <a:gd name="T69" fmla="*/ 516 h 51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71" h="516">
                <a:moveTo>
                  <a:pt x="222" y="65"/>
                </a:moveTo>
                <a:cubicBezTo>
                  <a:pt x="205" y="60"/>
                  <a:pt x="194" y="50"/>
                  <a:pt x="204" y="33"/>
                </a:cubicBezTo>
                <a:cubicBezTo>
                  <a:pt x="213" y="16"/>
                  <a:pt x="194" y="11"/>
                  <a:pt x="179" y="6"/>
                </a:cubicBezTo>
                <a:cubicBezTo>
                  <a:pt x="163" y="1"/>
                  <a:pt x="132" y="0"/>
                  <a:pt x="130" y="16"/>
                </a:cubicBezTo>
                <a:cubicBezTo>
                  <a:pt x="128" y="31"/>
                  <a:pt x="150" y="36"/>
                  <a:pt x="157" y="43"/>
                </a:cubicBezTo>
                <a:cubicBezTo>
                  <a:pt x="164" y="50"/>
                  <a:pt x="148" y="65"/>
                  <a:pt x="119" y="71"/>
                </a:cubicBezTo>
                <a:cubicBezTo>
                  <a:pt x="95" y="76"/>
                  <a:pt x="65" y="76"/>
                  <a:pt x="22" y="70"/>
                </a:cubicBezTo>
                <a:cubicBezTo>
                  <a:pt x="25" y="100"/>
                  <a:pt x="37" y="132"/>
                  <a:pt x="24" y="186"/>
                </a:cubicBezTo>
                <a:cubicBezTo>
                  <a:pt x="19" y="203"/>
                  <a:pt x="17" y="214"/>
                  <a:pt x="29" y="220"/>
                </a:cubicBezTo>
                <a:cubicBezTo>
                  <a:pt x="41" y="227"/>
                  <a:pt x="57" y="212"/>
                  <a:pt x="65" y="218"/>
                </a:cubicBezTo>
                <a:cubicBezTo>
                  <a:pt x="73" y="224"/>
                  <a:pt x="79" y="242"/>
                  <a:pt x="74" y="257"/>
                </a:cubicBezTo>
                <a:cubicBezTo>
                  <a:pt x="69" y="272"/>
                  <a:pt x="58" y="275"/>
                  <a:pt x="41" y="260"/>
                </a:cubicBezTo>
                <a:cubicBezTo>
                  <a:pt x="29" y="248"/>
                  <a:pt x="22" y="276"/>
                  <a:pt x="21" y="307"/>
                </a:cubicBezTo>
                <a:cubicBezTo>
                  <a:pt x="20" y="331"/>
                  <a:pt x="0" y="381"/>
                  <a:pt x="20" y="462"/>
                </a:cubicBezTo>
                <a:cubicBezTo>
                  <a:pt x="31" y="459"/>
                  <a:pt x="93" y="453"/>
                  <a:pt x="119" y="466"/>
                </a:cubicBezTo>
                <a:cubicBezTo>
                  <a:pt x="130" y="472"/>
                  <a:pt x="112" y="482"/>
                  <a:pt x="111" y="493"/>
                </a:cubicBezTo>
                <a:cubicBezTo>
                  <a:pt x="111" y="504"/>
                  <a:pt x="119" y="511"/>
                  <a:pt x="140" y="512"/>
                </a:cubicBezTo>
                <a:cubicBezTo>
                  <a:pt x="160" y="513"/>
                  <a:pt x="184" y="516"/>
                  <a:pt x="189" y="503"/>
                </a:cubicBezTo>
                <a:cubicBezTo>
                  <a:pt x="193" y="489"/>
                  <a:pt x="152" y="474"/>
                  <a:pt x="163" y="465"/>
                </a:cubicBezTo>
                <a:cubicBezTo>
                  <a:pt x="192" y="443"/>
                  <a:pt x="304" y="454"/>
                  <a:pt x="371" y="472"/>
                </a:cubicBezTo>
                <a:cubicBezTo>
                  <a:pt x="371" y="58"/>
                  <a:pt x="371" y="58"/>
                  <a:pt x="371" y="58"/>
                </a:cubicBezTo>
                <a:cubicBezTo>
                  <a:pt x="308" y="53"/>
                  <a:pt x="235" y="69"/>
                  <a:pt x="222" y="65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6" name="Freeform 16"/>
          <p:cNvSpPr>
            <a:spLocks/>
          </p:cNvSpPr>
          <p:nvPr/>
        </p:nvSpPr>
        <p:spPr bwMode="auto">
          <a:xfrm>
            <a:off x="857225" y="3794650"/>
            <a:ext cx="1035271" cy="848797"/>
          </a:xfrm>
          <a:custGeom>
            <a:avLst/>
            <a:gdLst>
              <a:gd name="T0" fmla="*/ 370 w 408"/>
              <a:gd name="T1" fmla="*/ 236 h 410"/>
              <a:gd name="T2" fmla="*/ 405 w 408"/>
              <a:gd name="T3" fmla="*/ 193 h 410"/>
              <a:gd name="T4" fmla="*/ 383 w 408"/>
              <a:gd name="T5" fmla="*/ 157 h 410"/>
              <a:gd name="T6" fmla="*/ 363 w 408"/>
              <a:gd name="T7" fmla="*/ 184 h 410"/>
              <a:gd name="T8" fmla="*/ 342 w 408"/>
              <a:gd name="T9" fmla="*/ 142 h 410"/>
              <a:gd name="T10" fmla="*/ 353 w 408"/>
              <a:gd name="T11" fmla="*/ 22 h 410"/>
              <a:gd name="T12" fmla="*/ 166 w 408"/>
              <a:gd name="T13" fmla="*/ 18 h 410"/>
              <a:gd name="T14" fmla="*/ 191 w 408"/>
              <a:gd name="T15" fmla="*/ 55 h 410"/>
              <a:gd name="T16" fmla="*/ 142 w 408"/>
              <a:gd name="T17" fmla="*/ 65 h 410"/>
              <a:gd name="T18" fmla="*/ 114 w 408"/>
              <a:gd name="T19" fmla="*/ 45 h 410"/>
              <a:gd name="T20" fmla="*/ 121 w 408"/>
              <a:gd name="T21" fmla="*/ 19 h 410"/>
              <a:gd name="T22" fmla="*/ 0 w 408"/>
              <a:gd name="T23" fmla="*/ 22 h 410"/>
              <a:gd name="T24" fmla="*/ 0 w 408"/>
              <a:gd name="T25" fmla="*/ 410 h 410"/>
              <a:gd name="T26" fmla="*/ 354 w 408"/>
              <a:gd name="T27" fmla="*/ 410 h 410"/>
              <a:gd name="T28" fmla="*/ 341 w 408"/>
              <a:gd name="T29" fmla="*/ 264 h 410"/>
              <a:gd name="T30" fmla="*/ 370 w 408"/>
              <a:gd name="T31" fmla="*/ 236 h 41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408"/>
              <a:gd name="T49" fmla="*/ 0 h 410"/>
              <a:gd name="T50" fmla="*/ 408 w 408"/>
              <a:gd name="T51" fmla="*/ 410 h 410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7" name="Freeform 17"/>
          <p:cNvSpPr>
            <a:spLocks/>
          </p:cNvSpPr>
          <p:nvPr/>
        </p:nvSpPr>
        <p:spPr bwMode="auto">
          <a:xfrm>
            <a:off x="857225" y="2894119"/>
            <a:ext cx="953652" cy="1043459"/>
          </a:xfrm>
          <a:custGeom>
            <a:avLst/>
            <a:gdLst>
              <a:gd name="T0" fmla="*/ 121 w 376"/>
              <a:gd name="T1" fmla="*/ 454 h 504"/>
              <a:gd name="T2" fmla="*/ 114 w 376"/>
              <a:gd name="T3" fmla="*/ 480 h 504"/>
              <a:gd name="T4" fmla="*/ 142 w 376"/>
              <a:gd name="T5" fmla="*/ 500 h 504"/>
              <a:gd name="T6" fmla="*/ 191 w 376"/>
              <a:gd name="T7" fmla="*/ 490 h 504"/>
              <a:gd name="T8" fmla="*/ 166 w 376"/>
              <a:gd name="T9" fmla="*/ 453 h 504"/>
              <a:gd name="T10" fmla="*/ 353 w 376"/>
              <a:gd name="T11" fmla="*/ 457 h 504"/>
              <a:gd name="T12" fmla="*/ 358 w 376"/>
              <a:gd name="T13" fmla="*/ 380 h 504"/>
              <a:gd name="T14" fmla="*/ 340 w 376"/>
              <a:gd name="T15" fmla="*/ 389 h 504"/>
              <a:gd name="T16" fmla="*/ 317 w 376"/>
              <a:gd name="T17" fmla="*/ 394 h 504"/>
              <a:gd name="T18" fmla="*/ 311 w 376"/>
              <a:gd name="T19" fmla="*/ 345 h 504"/>
              <a:gd name="T20" fmla="*/ 340 w 376"/>
              <a:gd name="T21" fmla="*/ 341 h 504"/>
              <a:gd name="T22" fmla="*/ 357 w 376"/>
              <a:gd name="T23" fmla="*/ 332 h 504"/>
              <a:gd name="T24" fmla="*/ 352 w 376"/>
              <a:gd name="T25" fmla="*/ 246 h 504"/>
              <a:gd name="T26" fmla="*/ 353 w 376"/>
              <a:gd name="T27" fmla="*/ 67 h 504"/>
              <a:gd name="T28" fmla="*/ 160 w 376"/>
              <a:gd name="T29" fmla="*/ 64 h 504"/>
              <a:gd name="T30" fmla="*/ 149 w 376"/>
              <a:gd name="T31" fmla="*/ 54 h 504"/>
              <a:gd name="T32" fmla="*/ 165 w 376"/>
              <a:gd name="T33" fmla="*/ 33 h 504"/>
              <a:gd name="T34" fmla="*/ 148 w 376"/>
              <a:gd name="T35" fmla="*/ 13 h 504"/>
              <a:gd name="T36" fmla="*/ 90 w 376"/>
              <a:gd name="T37" fmla="*/ 16 h 504"/>
              <a:gd name="T38" fmla="*/ 108 w 376"/>
              <a:gd name="T39" fmla="*/ 53 h 504"/>
              <a:gd name="T40" fmla="*/ 0 w 376"/>
              <a:gd name="T41" fmla="*/ 62 h 504"/>
              <a:gd name="T42" fmla="*/ 0 w 376"/>
              <a:gd name="T43" fmla="*/ 457 h 504"/>
              <a:gd name="T44" fmla="*/ 121 w 376"/>
              <a:gd name="T45" fmla="*/ 454 h 50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76"/>
              <a:gd name="T70" fmla="*/ 0 h 504"/>
              <a:gd name="T71" fmla="*/ 376 w 376"/>
              <a:gd name="T72" fmla="*/ 504 h 504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76" h="504">
                <a:moveTo>
                  <a:pt x="121" y="454"/>
                </a:moveTo>
                <a:cubicBezTo>
                  <a:pt x="132" y="460"/>
                  <a:pt x="114" y="469"/>
                  <a:pt x="114" y="480"/>
                </a:cubicBezTo>
                <a:cubicBezTo>
                  <a:pt x="113" y="491"/>
                  <a:pt x="122" y="498"/>
                  <a:pt x="142" y="500"/>
                </a:cubicBezTo>
                <a:cubicBezTo>
                  <a:pt x="163" y="501"/>
                  <a:pt x="187" y="504"/>
                  <a:pt x="191" y="490"/>
                </a:cubicBezTo>
                <a:cubicBezTo>
                  <a:pt x="195" y="477"/>
                  <a:pt x="156" y="463"/>
                  <a:pt x="166" y="453"/>
                </a:cubicBezTo>
                <a:cubicBezTo>
                  <a:pt x="176" y="443"/>
                  <a:pt x="302" y="435"/>
                  <a:pt x="353" y="457"/>
                </a:cubicBezTo>
                <a:cubicBezTo>
                  <a:pt x="346" y="408"/>
                  <a:pt x="376" y="398"/>
                  <a:pt x="358" y="380"/>
                </a:cubicBezTo>
                <a:cubicBezTo>
                  <a:pt x="352" y="374"/>
                  <a:pt x="344" y="379"/>
                  <a:pt x="340" y="389"/>
                </a:cubicBezTo>
                <a:cubicBezTo>
                  <a:pt x="337" y="399"/>
                  <a:pt x="325" y="398"/>
                  <a:pt x="317" y="394"/>
                </a:cubicBezTo>
                <a:cubicBezTo>
                  <a:pt x="310" y="391"/>
                  <a:pt x="300" y="363"/>
                  <a:pt x="311" y="345"/>
                </a:cubicBezTo>
                <a:cubicBezTo>
                  <a:pt x="321" y="327"/>
                  <a:pt x="333" y="335"/>
                  <a:pt x="340" y="341"/>
                </a:cubicBezTo>
                <a:cubicBezTo>
                  <a:pt x="348" y="347"/>
                  <a:pt x="354" y="341"/>
                  <a:pt x="357" y="332"/>
                </a:cubicBezTo>
                <a:cubicBezTo>
                  <a:pt x="360" y="323"/>
                  <a:pt x="364" y="289"/>
                  <a:pt x="352" y="246"/>
                </a:cubicBezTo>
                <a:cubicBezTo>
                  <a:pt x="341" y="203"/>
                  <a:pt x="351" y="80"/>
                  <a:pt x="353" y="67"/>
                </a:cubicBezTo>
                <a:cubicBezTo>
                  <a:pt x="227" y="41"/>
                  <a:pt x="166" y="63"/>
                  <a:pt x="160" y="64"/>
                </a:cubicBezTo>
                <a:cubicBezTo>
                  <a:pt x="153" y="65"/>
                  <a:pt x="150" y="62"/>
                  <a:pt x="149" y="54"/>
                </a:cubicBezTo>
                <a:cubicBezTo>
                  <a:pt x="147" y="46"/>
                  <a:pt x="161" y="40"/>
                  <a:pt x="165" y="33"/>
                </a:cubicBezTo>
                <a:cubicBezTo>
                  <a:pt x="169" y="27"/>
                  <a:pt x="166" y="15"/>
                  <a:pt x="148" y="13"/>
                </a:cubicBezTo>
                <a:cubicBezTo>
                  <a:pt x="135" y="12"/>
                  <a:pt x="97" y="0"/>
                  <a:pt x="90" y="16"/>
                </a:cubicBezTo>
                <a:cubicBezTo>
                  <a:pt x="83" y="32"/>
                  <a:pt x="119" y="37"/>
                  <a:pt x="108" y="53"/>
                </a:cubicBezTo>
                <a:cubicBezTo>
                  <a:pt x="100" y="64"/>
                  <a:pt x="45" y="51"/>
                  <a:pt x="0" y="62"/>
                </a:cubicBezTo>
                <a:cubicBezTo>
                  <a:pt x="0" y="457"/>
                  <a:pt x="0" y="457"/>
                  <a:pt x="0" y="457"/>
                </a:cubicBezTo>
                <a:cubicBezTo>
                  <a:pt x="48" y="445"/>
                  <a:pt x="102" y="444"/>
                  <a:pt x="121" y="454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" name="Блок-схема: знак завершения 17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7643834" y="4286256"/>
            <a:ext cx="1357322" cy="428628"/>
          </a:xfrm>
          <a:prstGeom prst="flowChartTerminator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8000" t="32000" r="51000" b="3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4929190" y="214290"/>
            <a:ext cx="4071966" cy="3000396"/>
          </a:xfrm>
          <a:prstGeom prst="cloudCallou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Пятачок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2214554"/>
            <a:ext cx="3571900" cy="24288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6" name="Freeform 6"/>
          <p:cNvSpPr>
            <a:spLocks/>
          </p:cNvSpPr>
          <p:nvPr/>
        </p:nvSpPr>
        <p:spPr bwMode="auto">
          <a:xfrm>
            <a:off x="857225" y="2214555"/>
            <a:ext cx="1072859" cy="818107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23"/>
              <a:gd name="T55" fmla="*/ 0 h 395"/>
              <a:gd name="T56" fmla="*/ 423 w 423"/>
              <a:gd name="T57" fmla="*/ 395 h 39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7" name="Freeform 7"/>
          <p:cNvSpPr>
            <a:spLocks/>
          </p:cNvSpPr>
          <p:nvPr/>
        </p:nvSpPr>
        <p:spPr bwMode="auto">
          <a:xfrm>
            <a:off x="2513229" y="2214555"/>
            <a:ext cx="1038493" cy="929468"/>
          </a:xfrm>
          <a:custGeom>
            <a:avLst/>
            <a:gdLst>
              <a:gd name="T0" fmla="*/ 56 w 409"/>
              <a:gd name="T1" fmla="*/ 87 h 449"/>
              <a:gd name="T2" fmla="*/ 34 w 409"/>
              <a:gd name="T3" fmla="*/ 127 h 449"/>
              <a:gd name="T4" fmla="*/ 7 w 409"/>
              <a:gd name="T5" fmla="*/ 175 h 449"/>
              <a:gd name="T6" fmla="*/ 39 w 409"/>
              <a:gd name="T7" fmla="*/ 185 h 449"/>
              <a:gd name="T8" fmla="*/ 57 w 409"/>
              <a:gd name="T9" fmla="*/ 207 h 449"/>
              <a:gd name="T10" fmla="*/ 52 w 409"/>
              <a:gd name="T11" fmla="*/ 393 h 449"/>
              <a:gd name="T12" fmla="*/ 153 w 409"/>
              <a:gd name="T13" fmla="*/ 400 h 449"/>
              <a:gd name="T14" fmla="*/ 146 w 409"/>
              <a:gd name="T15" fmla="*/ 426 h 449"/>
              <a:gd name="T16" fmla="*/ 174 w 409"/>
              <a:gd name="T17" fmla="*/ 445 h 449"/>
              <a:gd name="T18" fmla="*/ 223 w 409"/>
              <a:gd name="T19" fmla="*/ 436 h 449"/>
              <a:gd name="T20" fmla="*/ 198 w 409"/>
              <a:gd name="T21" fmla="*/ 398 h 449"/>
              <a:gd name="T22" fmla="*/ 406 w 409"/>
              <a:gd name="T23" fmla="*/ 390 h 449"/>
              <a:gd name="T24" fmla="*/ 400 w 409"/>
              <a:gd name="T25" fmla="*/ 286 h 449"/>
              <a:gd name="T26" fmla="*/ 372 w 409"/>
              <a:gd name="T27" fmla="*/ 259 h 449"/>
              <a:gd name="T28" fmla="*/ 366 w 409"/>
              <a:gd name="T29" fmla="*/ 198 h 449"/>
              <a:gd name="T30" fmla="*/ 388 w 409"/>
              <a:gd name="T31" fmla="*/ 211 h 449"/>
              <a:gd name="T32" fmla="*/ 400 w 409"/>
              <a:gd name="T33" fmla="*/ 218 h 449"/>
              <a:gd name="T34" fmla="*/ 401 w 409"/>
              <a:gd name="T35" fmla="*/ 57 h 449"/>
              <a:gd name="T36" fmla="*/ 399 w 409"/>
              <a:gd name="T37" fmla="*/ 0 h 449"/>
              <a:gd name="T38" fmla="*/ 43 w 409"/>
              <a:gd name="T39" fmla="*/ 0 h 449"/>
              <a:gd name="T40" fmla="*/ 56 w 409"/>
              <a:gd name="T41" fmla="*/ 87 h 449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409"/>
              <a:gd name="T64" fmla="*/ 0 h 449"/>
              <a:gd name="T65" fmla="*/ 409 w 409"/>
              <a:gd name="T66" fmla="*/ 449 h 449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409" h="449">
                <a:moveTo>
                  <a:pt x="56" y="87"/>
                </a:moveTo>
                <a:cubicBezTo>
                  <a:pt x="53" y="100"/>
                  <a:pt x="48" y="122"/>
                  <a:pt x="34" y="127"/>
                </a:cubicBezTo>
                <a:cubicBezTo>
                  <a:pt x="15" y="133"/>
                  <a:pt x="0" y="153"/>
                  <a:pt x="7" y="175"/>
                </a:cubicBezTo>
                <a:cubicBezTo>
                  <a:pt x="14" y="194"/>
                  <a:pt x="31" y="195"/>
                  <a:pt x="39" y="185"/>
                </a:cubicBezTo>
                <a:cubicBezTo>
                  <a:pt x="60" y="159"/>
                  <a:pt x="66" y="177"/>
                  <a:pt x="57" y="207"/>
                </a:cubicBezTo>
                <a:cubicBezTo>
                  <a:pt x="32" y="287"/>
                  <a:pt x="44" y="341"/>
                  <a:pt x="52" y="393"/>
                </a:cubicBezTo>
                <a:cubicBezTo>
                  <a:pt x="63" y="391"/>
                  <a:pt x="127" y="386"/>
                  <a:pt x="153" y="400"/>
                </a:cubicBezTo>
                <a:cubicBezTo>
                  <a:pt x="164" y="406"/>
                  <a:pt x="146" y="415"/>
                  <a:pt x="146" y="426"/>
                </a:cubicBezTo>
                <a:cubicBezTo>
                  <a:pt x="145" y="437"/>
                  <a:pt x="154" y="444"/>
                  <a:pt x="174" y="445"/>
                </a:cubicBezTo>
                <a:cubicBezTo>
                  <a:pt x="195" y="447"/>
                  <a:pt x="219" y="449"/>
                  <a:pt x="223" y="436"/>
                </a:cubicBezTo>
                <a:cubicBezTo>
                  <a:pt x="227" y="423"/>
                  <a:pt x="188" y="408"/>
                  <a:pt x="198" y="398"/>
                </a:cubicBezTo>
                <a:cubicBezTo>
                  <a:pt x="208" y="388"/>
                  <a:pt x="341" y="381"/>
                  <a:pt x="406" y="390"/>
                </a:cubicBezTo>
                <a:cubicBezTo>
                  <a:pt x="399" y="342"/>
                  <a:pt x="405" y="311"/>
                  <a:pt x="400" y="286"/>
                </a:cubicBezTo>
                <a:cubicBezTo>
                  <a:pt x="397" y="274"/>
                  <a:pt x="384" y="254"/>
                  <a:pt x="372" y="259"/>
                </a:cubicBezTo>
                <a:cubicBezTo>
                  <a:pt x="342" y="272"/>
                  <a:pt x="348" y="211"/>
                  <a:pt x="366" y="198"/>
                </a:cubicBezTo>
                <a:cubicBezTo>
                  <a:pt x="384" y="186"/>
                  <a:pt x="388" y="202"/>
                  <a:pt x="388" y="211"/>
                </a:cubicBezTo>
                <a:cubicBezTo>
                  <a:pt x="388" y="220"/>
                  <a:pt x="393" y="223"/>
                  <a:pt x="400" y="218"/>
                </a:cubicBezTo>
                <a:cubicBezTo>
                  <a:pt x="406" y="212"/>
                  <a:pt x="409" y="111"/>
                  <a:pt x="401" y="57"/>
                </a:cubicBezTo>
                <a:cubicBezTo>
                  <a:pt x="399" y="43"/>
                  <a:pt x="398" y="22"/>
                  <a:pt x="399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54" y="29"/>
                  <a:pt x="62" y="63"/>
                  <a:pt x="56" y="8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8" name="Freeform 8"/>
          <p:cNvSpPr>
            <a:spLocks/>
          </p:cNvSpPr>
          <p:nvPr/>
        </p:nvSpPr>
        <p:spPr bwMode="auto">
          <a:xfrm>
            <a:off x="1724963" y="2214555"/>
            <a:ext cx="955800" cy="933852"/>
          </a:xfrm>
          <a:custGeom>
            <a:avLst/>
            <a:gdLst>
              <a:gd name="T0" fmla="*/ 13 w 377"/>
              <a:gd name="T1" fmla="*/ 154 h 451"/>
              <a:gd name="T2" fmla="*/ 14 w 377"/>
              <a:gd name="T3" fmla="*/ 225 h 451"/>
              <a:gd name="T4" fmla="*/ 45 w 377"/>
              <a:gd name="T5" fmla="*/ 235 h 451"/>
              <a:gd name="T6" fmla="*/ 74 w 377"/>
              <a:gd name="T7" fmla="*/ 230 h 451"/>
              <a:gd name="T8" fmla="*/ 67 w 377"/>
              <a:gd name="T9" fmla="*/ 272 h 451"/>
              <a:gd name="T10" fmla="*/ 40 w 377"/>
              <a:gd name="T11" fmla="*/ 294 h 451"/>
              <a:gd name="T12" fmla="*/ 10 w 377"/>
              <a:gd name="T13" fmla="*/ 286 h 451"/>
              <a:gd name="T14" fmla="*/ 11 w 377"/>
              <a:gd name="T15" fmla="*/ 395 h 451"/>
              <a:gd name="T16" fmla="*/ 114 w 377"/>
              <a:gd name="T17" fmla="*/ 397 h 451"/>
              <a:gd name="T18" fmla="*/ 137 w 377"/>
              <a:gd name="T19" fmla="*/ 410 h 451"/>
              <a:gd name="T20" fmla="*/ 129 w 377"/>
              <a:gd name="T21" fmla="*/ 436 h 451"/>
              <a:gd name="T22" fmla="*/ 178 w 377"/>
              <a:gd name="T23" fmla="*/ 443 h 451"/>
              <a:gd name="T24" fmla="*/ 180 w 377"/>
              <a:gd name="T25" fmla="*/ 406 h 451"/>
              <a:gd name="T26" fmla="*/ 224 w 377"/>
              <a:gd name="T27" fmla="*/ 387 h 451"/>
              <a:gd name="T28" fmla="*/ 363 w 377"/>
              <a:gd name="T29" fmla="*/ 393 h 451"/>
              <a:gd name="T30" fmla="*/ 368 w 377"/>
              <a:gd name="T31" fmla="*/ 207 h 451"/>
              <a:gd name="T32" fmla="*/ 350 w 377"/>
              <a:gd name="T33" fmla="*/ 185 h 451"/>
              <a:gd name="T34" fmla="*/ 318 w 377"/>
              <a:gd name="T35" fmla="*/ 175 h 451"/>
              <a:gd name="T36" fmla="*/ 345 w 377"/>
              <a:gd name="T37" fmla="*/ 127 h 451"/>
              <a:gd name="T38" fmla="*/ 367 w 377"/>
              <a:gd name="T39" fmla="*/ 87 h 451"/>
              <a:gd name="T40" fmla="*/ 354 w 377"/>
              <a:gd name="T41" fmla="*/ 0 h 451"/>
              <a:gd name="T42" fmla="*/ 9 w 377"/>
              <a:gd name="T43" fmla="*/ 0 h 451"/>
              <a:gd name="T44" fmla="*/ 13 w 377"/>
              <a:gd name="T45" fmla="*/ 154 h 45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77"/>
              <a:gd name="T70" fmla="*/ 0 h 451"/>
              <a:gd name="T71" fmla="*/ 377 w 377"/>
              <a:gd name="T72" fmla="*/ 451 h 451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77" h="451">
                <a:moveTo>
                  <a:pt x="13" y="154"/>
                </a:moveTo>
                <a:cubicBezTo>
                  <a:pt x="8" y="187"/>
                  <a:pt x="8" y="213"/>
                  <a:pt x="14" y="225"/>
                </a:cubicBezTo>
                <a:cubicBezTo>
                  <a:pt x="23" y="242"/>
                  <a:pt x="36" y="243"/>
                  <a:pt x="45" y="235"/>
                </a:cubicBezTo>
                <a:cubicBezTo>
                  <a:pt x="59" y="222"/>
                  <a:pt x="68" y="222"/>
                  <a:pt x="74" y="230"/>
                </a:cubicBezTo>
                <a:cubicBezTo>
                  <a:pt x="81" y="238"/>
                  <a:pt x="76" y="257"/>
                  <a:pt x="67" y="272"/>
                </a:cubicBezTo>
                <a:cubicBezTo>
                  <a:pt x="58" y="287"/>
                  <a:pt x="48" y="303"/>
                  <a:pt x="40" y="294"/>
                </a:cubicBezTo>
                <a:cubicBezTo>
                  <a:pt x="31" y="285"/>
                  <a:pt x="20" y="273"/>
                  <a:pt x="10" y="286"/>
                </a:cubicBezTo>
                <a:cubicBezTo>
                  <a:pt x="0" y="300"/>
                  <a:pt x="7" y="384"/>
                  <a:pt x="11" y="395"/>
                </a:cubicBezTo>
                <a:cubicBezTo>
                  <a:pt x="65" y="403"/>
                  <a:pt x="102" y="397"/>
                  <a:pt x="114" y="397"/>
                </a:cubicBezTo>
                <a:cubicBezTo>
                  <a:pt x="127" y="397"/>
                  <a:pt x="137" y="404"/>
                  <a:pt x="137" y="410"/>
                </a:cubicBezTo>
                <a:cubicBezTo>
                  <a:pt x="137" y="416"/>
                  <a:pt x="122" y="422"/>
                  <a:pt x="129" y="436"/>
                </a:cubicBezTo>
                <a:cubicBezTo>
                  <a:pt x="137" y="449"/>
                  <a:pt x="162" y="451"/>
                  <a:pt x="178" y="443"/>
                </a:cubicBezTo>
                <a:cubicBezTo>
                  <a:pt x="194" y="435"/>
                  <a:pt x="180" y="414"/>
                  <a:pt x="180" y="406"/>
                </a:cubicBezTo>
                <a:cubicBezTo>
                  <a:pt x="180" y="399"/>
                  <a:pt x="196" y="382"/>
                  <a:pt x="224" y="387"/>
                </a:cubicBezTo>
                <a:cubicBezTo>
                  <a:pt x="252" y="393"/>
                  <a:pt x="303" y="399"/>
                  <a:pt x="363" y="393"/>
                </a:cubicBezTo>
                <a:cubicBezTo>
                  <a:pt x="355" y="341"/>
                  <a:pt x="343" y="287"/>
                  <a:pt x="368" y="207"/>
                </a:cubicBezTo>
                <a:cubicBezTo>
                  <a:pt x="377" y="177"/>
                  <a:pt x="371" y="159"/>
                  <a:pt x="350" y="185"/>
                </a:cubicBezTo>
                <a:cubicBezTo>
                  <a:pt x="342" y="195"/>
                  <a:pt x="325" y="194"/>
                  <a:pt x="318" y="175"/>
                </a:cubicBezTo>
                <a:cubicBezTo>
                  <a:pt x="311" y="153"/>
                  <a:pt x="326" y="133"/>
                  <a:pt x="345" y="127"/>
                </a:cubicBezTo>
                <a:cubicBezTo>
                  <a:pt x="359" y="122"/>
                  <a:pt x="364" y="100"/>
                  <a:pt x="367" y="87"/>
                </a:cubicBezTo>
                <a:cubicBezTo>
                  <a:pt x="373" y="63"/>
                  <a:pt x="365" y="29"/>
                  <a:pt x="354" y="0"/>
                </a:cubicBezTo>
                <a:cubicBezTo>
                  <a:pt x="9" y="0"/>
                  <a:pt x="9" y="0"/>
                  <a:pt x="9" y="0"/>
                </a:cubicBezTo>
                <a:cubicBezTo>
                  <a:pt x="20" y="36"/>
                  <a:pt x="18" y="123"/>
                  <a:pt x="13" y="154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9" name="Freeform 9"/>
          <p:cNvSpPr>
            <a:spLocks/>
          </p:cNvSpPr>
          <p:nvPr/>
        </p:nvSpPr>
        <p:spPr bwMode="auto">
          <a:xfrm>
            <a:off x="3380967" y="2214555"/>
            <a:ext cx="1048158" cy="819861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413"/>
              <a:gd name="T52" fmla="*/ 0 h 396"/>
              <a:gd name="T53" fmla="*/ 413 w 413"/>
              <a:gd name="T54" fmla="*/ 396 h 39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0" name="Freeform 10"/>
          <p:cNvSpPr>
            <a:spLocks/>
          </p:cNvSpPr>
          <p:nvPr/>
        </p:nvSpPr>
        <p:spPr bwMode="auto">
          <a:xfrm>
            <a:off x="2617401" y="3003726"/>
            <a:ext cx="1070711" cy="840905"/>
          </a:xfrm>
          <a:custGeom>
            <a:avLst/>
            <a:gdLst>
              <a:gd name="T0" fmla="*/ 157 w 422"/>
              <a:gd name="T1" fmla="*/ 17 h 406"/>
              <a:gd name="T2" fmla="*/ 182 w 422"/>
              <a:gd name="T3" fmla="*/ 55 h 406"/>
              <a:gd name="T4" fmla="*/ 133 w 422"/>
              <a:gd name="T5" fmla="*/ 64 h 406"/>
              <a:gd name="T6" fmla="*/ 105 w 422"/>
              <a:gd name="T7" fmla="*/ 45 h 406"/>
              <a:gd name="T8" fmla="*/ 112 w 422"/>
              <a:gd name="T9" fmla="*/ 19 h 406"/>
              <a:gd name="T10" fmla="*/ 11 w 422"/>
              <a:gd name="T11" fmla="*/ 12 h 406"/>
              <a:gd name="T12" fmla="*/ 13 w 422"/>
              <a:gd name="T13" fmla="*/ 162 h 406"/>
              <a:gd name="T14" fmla="*/ 9 w 422"/>
              <a:gd name="T15" fmla="*/ 235 h 406"/>
              <a:gd name="T16" fmla="*/ 33 w 422"/>
              <a:gd name="T17" fmla="*/ 256 h 406"/>
              <a:gd name="T18" fmla="*/ 67 w 422"/>
              <a:gd name="T19" fmla="*/ 248 h 406"/>
              <a:gd name="T20" fmla="*/ 62 w 422"/>
              <a:gd name="T21" fmla="*/ 285 h 406"/>
              <a:gd name="T22" fmla="*/ 34 w 422"/>
              <a:gd name="T23" fmla="*/ 316 h 406"/>
              <a:gd name="T24" fmla="*/ 18 w 422"/>
              <a:gd name="T25" fmla="*/ 299 h 406"/>
              <a:gd name="T26" fmla="*/ 5 w 422"/>
              <a:gd name="T27" fmla="*/ 299 h 406"/>
              <a:gd name="T28" fmla="*/ 12 w 422"/>
              <a:gd name="T29" fmla="*/ 399 h 406"/>
              <a:gd name="T30" fmla="*/ 85 w 422"/>
              <a:gd name="T31" fmla="*/ 392 h 406"/>
              <a:gd name="T32" fmla="*/ 145 w 422"/>
              <a:gd name="T33" fmla="*/ 368 h 406"/>
              <a:gd name="T34" fmla="*/ 146 w 422"/>
              <a:gd name="T35" fmla="*/ 337 h 406"/>
              <a:gd name="T36" fmla="*/ 201 w 422"/>
              <a:gd name="T37" fmla="*/ 334 h 406"/>
              <a:gd name="T38" fmla="*/ 198 w 422"/>
              <a:gd name="T39" fmla="*/ 364 h 406"/>
              <a:gd name="T40" fmla="*/ 252 w 422"/>
              <a:gd name="T41" fmla="*/ 392 h 406"/>
              <a:gd name="T42" fmla="*/ 363 w 422"/>
              <a:gd name="T43" fmla="*/ 401 h 406"/>
              <a:gd name="T44" fmla="*/ 364 w 422"/>
              <a:gd name="T45" fmla="*/ 246 h 406"/>
              <a:gd name="T46" fmla="*/ 384 w 422"/>
              <a:gd name="T47" fmla="*/ 199 h 406"/>
              <a:gd name="T48" fmla="*/ 417 w 422"/>
              <a:gd name="T49" fmla="*/ 196 h 406"/>
              <a:gd name="T50" fmla="*/ 408 w 422"/>
              <a:gd name="T51" fmla="*/ 157 h 406"/>
              <a:gd name="T52" fmla="*/ 372 w 422"/>
              <a:gd name="T53" fmla="*/ 159 h 406"/>
              <a:gd name="T54" fmla="*/ 367 w 422"/>
              <a:gd name="T55" fmla="*/ 125 h 406"/>
              <a:gd name="T56" fmla="*/ 365 w 422"/>
              <a:gd name="T57" fmla="*/ 9 h 406"/>
              <a:gd name="T58" fmla="*/ 157 w 422"/>
              <a:gd name="T59" fmla="*/ 17 h 40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22"/>
              <a:gd name="T91" fmla="*/ 0 h 406"/>
              <a:gd name="T92" fmla="*/ 422 w 422"/>
              <a:gd name="T93" fmla="*/ 406 h 40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22" h="406">
                <a:moveTo>
                  <a:pt x="157" y="17"/>
                </a:moveTo>
                <a:cubicBezTo>
                  <a:pt x="147" y="27"/>
                  <a:pt x="186" y="42"/>
                  <a:pt x="182" y="55"/>
                </a:cubicBezTo>
                <a:cubicBezTo>
                  <a:pt x="178" y="68"/>
                  <a:pt x="154" y="66"/>
                  <a:pt x="133" y="64"/>
                </a:cubicBezTo>
                <a:cubicBezTo>
                  <a:pt x="113" y="63"/>
                  <a:pt x="104" y="56"/>
                  <a:pt x="105" y="45"/>
                </a:cubicBezTo>
                <a:cubicBezTo>
                  <a:pt x="105" y="34"/>
                  <a:pt x="123" y="25"/>
                  <a:pt x="112" y="19"/>
                </a:cubicBezTo>
                <a:cubicBezTo>
                  <a:pt x="86" y="5"/>
                  <a:pt x="22" y="10"/>
                  <a:pt x="11" y="12"/>
                </a:cubicBezTo>
                <a:cubicBezTo>
                  <a:pt x="23" y="73"/>
                  <a:pt x="15" y="141"/>
                  <a:pt x="13" y="162"/>
                </a:cubicBezTo>
                <a:cubicBezTo>
                  <a:pt x="11" y="182"/>
                  <a:pt x="6" y="219"/>
                  <a:pt x="9" y="235"/>
                </a:cubicBezTo>
                <a:cubicBezTo>
                  <a:pt x="11" y="252"/>
                  <a:pt x="21" y="258"/>
                  <a:pt x="33" y="256"/>
                </a:cubicBezTo>
                <a:cubicBezTo>
                  <a:pt x="44" y="253"/>
                  <a:pt x="59" y="241"/>
                  <a:pt x="67" y="248"/>
                </a:cubicBezTo>
                <a:cubicBezTo>
                  <a:pt x="74" y="254"/>
                  <a:pt x="67" y="270"/>
                  <a:pt x="62" y="285"/>
                </a:cubicBezTo>
                <a:cubicBezTo>
                  <a:pt x="57" y="299"/>
                  <a:pt x="43" y="316"/>
                  <a:pt x="34" y="316"/>
                </a:cubicBezTo>
                <a:cubicBezTo>
                  <a:pt x="24" y="316"/>
                  <a:pt x="20" y="305"/>
                  <a:pt x="18" y="299"/>
                </a:cubicBezTo>
                <a:cubicBezTo>
                  <a:pt x="16" y="292"/>
                  <a:pt x="10" y="292"/>
                  <a:pt x="5" y="299"/>
                </a:cubicBezTo>
                <a:cubicBezTo>
                  <a:pt x="0" y="306"/>
                  <a:pt x="8" y="384"/>
                  <a:pt x="12" y="399"/>
                </a:cubicBezTo>
                <a:cubicBezTo>
                  <a:pt x="32" y="391"/>
                  <a:pt x="53" y="381"/>
                  <a:pt x="85" y="392"/>
                </a:cubicBezTo>
                <a:cubicBezTo>
                  <a:pt x="110" y="400"/>
                  <a:pt x="156" y="390"/>
                  <a:pt x="145" y="368"/>
                </a:cubicBezTo>
                <a:cubicBezTo>
                  <a:pt x="137" y="351"/>
                  <a:pt x="138" y="341"/>
                  <a:pt x="146" y="337"/>
                </a:cubicBezTo>
                <a:cubicBezTo>
                  <a:pt x="154" y="333"/>
                  <a:pt x="192" y="329"/>
                  <a:pt x="201" y="334"/>
                </a:cubicBezTo>
                <a:cubicBezTo>
                  <a:pt x="209" y="340"/>
                  <a:pt x="204" y="356"/>
                  <a:pt x="198" y="364"/>
                </a:cubicBezTo>
                <a:cubicBezTo>
                  <a:pt x="189" y="374"/>
                  <a:pt x="217" y="387"/>
                  <a:pt x="252" y="392"/>
                </a:cubicBezTo>
                <a:cubicBezTo>
                  <a:pt x="303" y="400"/>
                  <a:pt x="337" y="406"/>
                  <a:pt x="363" y="401"/>
                </a:cubicBezTo>
                <a:cubicBezTo>
                  <a:pt x="343" y="320"/>
                  <a:pt x="363" y="270"/>
                  <a:pt x="364" y="246"/>
                </a:cubicBezTo>
                <a:cubicBezTo>
                  <a:pt x="365" y="215"/>
                  <a:pt x="372" y="187"/>
                  <a:pt x="384" y="199"/>
                </a:cubicBezTo>
                <a:cubicBezTo>
                  <a:pt x="401" y="214"/>
                  <a:pt x="412" y="211"/>
                  <a:pt x="417" y="196"/>
                </a:cubicBezTo>
                <a:cubicBezTo>
                  <a:pt x="422" y="181"/>
                  <a:pt x="416" y="163"/>
                  <a:pt x="408" y="157"/>
                </a:cubicBezTo>
                <a:cubicBezTo>
                  <a:pt x="400" y="151"/>
                  <a:pt x="384" y="166"/>
                  <a:pt x="372" y="159"/>
                </a:cubicBezTo>
                <a:cubicBezTo>
                  <a:pt x="360" y="153"/>
                  <a:pt x="362" y="142"/>
                  <a:pt x="367" y="125"/>
                </a:cubicBezTo>
                <a:cubicBezTo>
                  <a:pt x="380" y="71"/>
                  <a:pt x="368" y="39"/>
                  <a:pt x="365" y="9"/>
                </a:cubicBezTo>
                <a:cubicBezTo>
                  <a:pt x="300" y="0"/>
                  <a:pt x="167" y="7"/>
                  <a:pt x="157" y="1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1" name="Freeform 11"/>
          <p:cNvSpPr>
            <a:spLocks/>
          </p:cNvSpPr>
          <p:nvPr/>
        </p:nvSpPr>
        <p:spPr bwMode="auto">
          <a:xfrm>
            <a:off x="1618644" y="3005479"/>
            <a:ext cx="1186695" cy="971557"/>
          </a:xfrm>
          <a:custGeom>
            <a:avLst/>
            <a:gdLst>
              <a:gd name="T0" fmla="*/ 399 w 468"/>
              <a:gd name="T1" fmla="*/ 298 h 469"/>
              <a:gd name="T2" fmla="*/ 412 w 468"/>
              <a:gd name="T3" fmla="*/ 298 h 469"/>
              <a:gd name="T4" fmla="*/ 428 w 468"/>
              <a:gd name="T5" fmla="*/ 315 h 469"/>
              <a:gd name="T6" fmla="*/ 456 w 468"/>
              <a:gd name="T7" fmla="*/ 284 h 469"/>
              <a:gd name="T8" fmla="*/ 461 w 468"/>
              <a:gd name="T9" fmla="*/ 247 h 469"/>
              <a:gd name="T10" fmla="*/ 427 w 468"/>
              <a:gd name="T11" fmla="*/ 255 h 469"/>
              <a:gd name="T12" fmla="*/ 403 w 468"/>
              <a:gd name="T13" fmla="*/ 234 h 469"/>
              <a:gd name="T14" fmla="*/ 407 w 468"/>
              <a:gd name="T15" fmla="*/ 161 h 469"/>
              <a:gd name="T16" fmla="*/ 405 w 468"/>
              <a:gd name="T17" fmla="*/ 11 h 469"/>
              <a:gd name="T18" fmla="*/ 266 w 468"/>
              <a:gd name="T19" fmla="*/ 5 h 469"/>
              <a:gd name="T20" fmla="*/ 222 w 468"/>
              <a:gd name="T21" fmla="*/ 24 h 469"/>
              <a:gd name="T22" fmla="*/ 220 w 468"/>
              <a:gd name="T23" fmla="*/ 61 h 469"/>
              <a:gd name="T24" fmla="*/ 171 w 468"/>
              <a:gd name="T25" fmla="*/ 54 h 469"/>
              <a:gd name="T26" fmla="*/ 179 w 468"/>
              <a:gd name="T27" fmla="*/ 28 h 469"/>
              <a:gd name="T28" fmla="*/ 156 w 468"/>
              <a:gd name="T29" fmla="*/ 15 h 469"/>
              <a:gd name="T30" fmla="*/ 53 w 468"/>
              <a:gd name="T31" fmla="*/ 13 h 469"/>
              <a:gd name="T32" fmla="*/ 52 w 468"/>
              <a:gd name="T33" fmla="*/ 192 h 469"/>
              <a:gd name="T34" fmla="*/ 57 w 468"/>
              <a:gd name="T35" fmla="*/ 278 h 469"/>
              <a:gd name="T36" fmla="*/ 40 w 468"/>
              <a:gd name="T37" fmla="*/ 287 h 469"/>
              <a:gd name="T38" fmla="*/ 11 w 468"/>
              <a:gd name="T39" fmla="*/ 291 h 469"/>
              <a:gd name="T40" fmla="*/ 17 w 468"/>
              <a:gd name="T41" fmla="*/ 340 h 469"/>
              <a:gd name="T42" fmla="*/ 40 w 468"/>
              <a:gd name="T43" fmla="*/ 335 h 469"/>
              <a:gd name="T44" fmla="*/ 58 w 468"/>
              <a:gd name="T45" fmla="*/ 326 h 469"/>
              <a:gd name="T46" fmla="*/ 53 w 468"/>
              <a:gd name="T47" fmla="*/ 403 h 469"/>
              <a:gd name="T48" fmla="*/ 185 w 468"/>
              <a:gd name="T49" fmla="*/ 398 h 469"/>
              <a:gd name="T50" fmla="*/ 243 w 468"/>
              <a:gd name="T51" fmla="*/ 428 h 469"/>
              <a:gd name="T52" fmla="*/ 258 w 468"/>
              <a:gd name="T53" fmla="*/ 465 h 469"/>
              <a:gd name="T54" fmla="*/ 306 w 468"/>
              <a:gd name="T55" fmla="*/ 441 h 469"/>
              <a:gd name="T56" fmla="*/ 286 w 468"/>
              <a:gd name="T57" fmla="*/ 418 h 469"/>
              <a:gd name="T58" fmla="*/ 333 w 468"/>
              <a:gd name="T59" fmla="*/ 397 h 469"/>
              <a:gd name="T60" fmla="*/ 406 w 468"/>
              <a:gd name="T61" fmla="*/ 398 h 469"/>
              <a:gd name="T62" fmla="*/ 399 w 468"/>
              <a:gd name="T63" fmla="*/ 298 h 469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468"/>
              <a:gd name="T97" fmla="*/ 0 h 469"/>
              <a:gd name="T98" fmla="*/ 468 w 468"/>
              <a:gd name="T99" fmla="*/ 469 h 469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468" h="469">
                <a:moveTo>
                  <a:pt x="399" y="298"/>
                </a:moveTo>
                <a:cubicBezTo>
                  <a:pt x="404" y="291"/>
                  <a:pt x="410" y="291"/>
                  <a:pt x="412" y="298"/>
                </a:cubicBezTo>
                <a:cubicBezTo>
                  <a:pt x="414" y="304"/>
                  <a:pt x="418" y="315"/>
                  <a:pt x="428" y="315"/>
                </a:cubicBezTo>
                <a:cubicBezTo>
                  <a:pt x="437" y="315"/>
                  <a:pt x="451" y="298"/>
                  <a:pt x="456" y="284"/>
                </a:cubicBezTo>
                <a:cubicBezTo>
                  <a:pt x="461" y="269"/>
                  <a:pt x="468" y="253"/>
                  <a:pt x="461" y="247"/>
                </a:cubicBezTo>
                <a:cubicBezTo>
                  <a:pt x="453" y="240"/>
                  <a:pt x="438" y="252"/>
                  <a:pt x="427" y="255"/>
                </a:cubicBezTo>
                <a:cubicBezTo>
                  <a:pt x="415" y="257"/>
                  <a:pt x="405" y="251"/>
                  <a:pt x="403" y="234"/>
                </a:cubicBezTo>
                <a:cubicBezTo>
                  <a:pt x="400" y="218"/>
                  <a:pt x="405" y="181"/>
                  <a:pt x="407" y="161"/>
                </a:cubicBezTo>
                <a:cubicBezTo>
                  <a:pt x="409" y="140"/>
                  <a:pt x="417" y="72"/>
                  <a:pt x="405" y="11"/>
                </a:cubicBezTo>
                <a:cubicBezTo>
                  <a:pt x="345" y="17"/>
                  <a:pt x="294" y="11"/>
                  <a:pt x="266" y="5"/>
                </a:cubicBezTo>
                <a:cubicBezTo>
                  <a:pt x="238" y="0"/>
                  <a:pt x="222" y="17"/>
                  <a:pt x="222" y="24"/>
                </a:cubicBezTo>
                <a:cubicBezTo>
                  <a:pt x="222" y="32"/>
                  <a:pt x="236" y="53"/>
                  <a:pt x="220" y="61"/>
                </a:cubicBezTo>
                <a:cubicBezTo>
                  <a:pt x="204" y="69"/>
                  <a:pt x="179" y="67"/>
                  <a:pt x="171" y="54"/>
                </a:cubicBezTo>
                <a:cubicBezTo>
                  <a:pt x="164" y="40"/>
                  <a:pt x="179" y="34"/>
                  <a:pt x="179" y="28"/>
                </a:cubicBezTo>
                <a:cubicBezTo>
                  <a:pt x="179" y="22"/>
                  <a:pt x="169" y="15"/>
                  <a:pt x="156" y="15"/>
                </a:cubicBezTo>
                <a:cubicBezTo>
                  <a:pt x="144" y="15"/>
                  <a:pt x="107" y="21"/>
                  <a:pt x="53" y="13"/>
                </a:cubicBezTo>
                <a:cubicBezTo>
                  <a:pt x="51" y="26"/>
                  <a:pt x="41" y="149"/>
                  <a:pt x="52" y="192"/>
                </a:cubicBezTo>
                <a:cubicBezTo>
                  <a:pt x="64" y="235"/>
                  <a:pt x="60" y="269"/>
                  <a:pt x="57" y="278"/>
                </a:cubicBezTo>
                <a:cubicBezTo>
                  <a:pt x="54" y="287"/>
                  <a:pt x="48" y="293"/>
                  <a:pt x="40" y="287"/>
                </a:cubicBezTo>
                <a:cubicBezTo>
                  <a:pt x="33" y="281"/>
                  <a:pt x="21" y="273"/>
                  <a:pt x="11" y="291"/>
                </a:cubicBezTo>
                <a:cubicBezTo>
                  <a:pt x="0" y="309"/>
                  <a:pt x="10" y="337"/>
                  <a:pt x="17" y="340"/>
                </a:cubicBezTo>
                <a:cubicBezTo>
                  <a:pt x="25" y="344"/>
                  <a:pt x="37" y="345"/>
                  <a:pt x="40" y="335"/>
                </a:cubicBezTo>
                <a:cubicBezTo>
                  <a:pt x="44" y="325"/>
                  <a:pt x="52" y="320"/>
                  <a:pt x="58" y="326"/>
                </a:cubicBezTo>
                <a:cubicBezTo>
                  <a:pt x="76" y="344"/>
                  <a:pt x="46" y="354"/>
                  <a:pt x="53" y="403"/>
                </a:cubicBezTo>
                <a:cubicBezTo>
                  <a:pt x="73" y="403"/>
                  <a:pt x="146" y="390"/>
                  <a:pt x="185" y="398"/>
                </a:cubicBezTo>
                <a:cubicBezTo>
                  <a:pt x="214" y="403"/>
                  <a:pt x="247" y="413"/>
                  <a:pt x="243" y="428"/>
                </a:cubicBezTo>
                <a:cubicBezTo>
                  <a:pt x="239" y="440"/>
                  <a:pt x="219" y="461"/>
                  <a:pt x="258" y="465"/>
                </a:cubicBezTo>
                <a:cubicBezTo>
                  <a:pt x="296" y="469"/>
                  <a:pt x="306" y="447"/>
                  <a:pt x="306" y="441"/>
                </a:cubicBezTo>
                <a:cubicBezTo>
                  <a:pt x="306" y="425"/>
                  <a:pt x="286" y="429"/>
                  <a:pt x="286" y="418"/>
                </a:cubicBezTo>
                <a:cubicBezTo>
                  <a:pt x="287" y="406"/>
                  <a:pt x="307" y="394"/>
                  <a:pt x="333" y="397"/>
                </a:cubicBezTo>
                <a:cubicBezTo>
                  <a:pt x="360" y="400"/>
                  <a:pt x="368" y="409"/>
                  <a:pt x="406" y="398"/>
                </a:cubicBezTo>
                <a:cubicBezTo>
                  <a:pt x="402" y="383"/>
                  <a:pt x="394" y="305"/>
                  <a:pt x="399" y="298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2" name="Freeform 12"/>
          <p:cNvSpPr>
            <a:spLocks/>
          </p:cNvSpPr>
          <p:nvPr/>
        </p:nvSpPr>
        <p:spPr bwMode="auto">
          <a:xfrm>
            <a:off x="3516282" y="3794650"/>
            <a:ext cx="912843" cy="848797"/>
          </a:xfrm>
          <a:custGeom>
            <a:avLst/>
            <a:gdLst>
              <a:gd name="T0" fmla="*/ 152 w 360"/>
              <a:gd name="T1" fmla="*/ 22 h 410"/>
              <a:gd name="T2" fmla="*/ 178 w 360"/>
              <a:gd name="T3" fmla="*/ 60 h 410"/>
              <a:gd name="T4" fmla="*/ 129 w 360"/>
              <a:gd name="T5" fmla="*/ 69 h 410"/>
              <a:gd name="T6" fmla="*/ 100 w 360"/>
              <a:gd name="T7" fmla="*/ 50 h 410"/>
              <a:gd name="T8" fmla="*/ 108 w 360"/>
              <a:gd name="T9" fmla="*/ 23 h 410"/>
              <a:gd name="T10" fmla="*/ 9 w 360"/>
              <a:gd name="T11" fmla="*/ 19 h 410"/>
              <a:gd name="T12" fmla="*/ 9 w 360"/>
              <a:gd name="T13" fmla="*/ 154 h 410"/>
              <a:gd name="T14" fmla="*/ 26 w 360"/>
              <a:gd name="T15" fmla="*/ 236 h 410"/>
              <a:gd name="T16" fmla="*/ 49 w 360"/>
              <a:gd name="T17" fmla="*/ 209 h 410"/>
              <a:gd name="T18" fmla="*/ 64 w 360"/>
              <a:gd name="T19" fmla="*/ 250 h 410"/>
              <a:gd name="T20" fmla="*/ 47 w 360"/>
              <a:gd name="T21" fmla="*/ 284 h 410"/>
              <a:gd name="T22" fmla="*/ 24 w 360"/>
              <a:gd name="T23" fmla="*/ 277 h 410"/>
              <a:gd name="T24" fmla="*/ 9 w 360"/>
              <a:gd name="T25" fmla="*/ 325 h 410"/>
              <a:gd name="T26" fmla="*/ 10 w 360"/>
              <a:gd name="T27" fmla="*/ 410 h 410"/>
              <a:gd name="T28" fmla="*/ 360 w 360"/>
              <a:gd name="T29" fmla="*/ 410 h 410"/>
              <a:gd name="T30" fmla="*/ 360 w 360"/>
              <a:gd name="T31" fmla="*/ 29 h 410"/>
              <a:gd name="T32" fmla="*/ 152 w 360"/>
              <a:gd name="T33" fmla="*/ 22 h 41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360"/>
              <a:gd name="T52" fmla="*/ 0 h 410"/>
              <a:gd name="T53" fmla="*/ 360 w 360"/>
              <a:gd name="T54" fmla="*/ 410 h 410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360" h="410">
                <a:moveTo>
                  <a:pt x="152" y="22"/>
                </a:moveTo>
                <a:cubicBezTo>
                  <a:pt x="141" y="31"/>
                  <a:pt x="182" y="46"/>
                  <a:pt x="178" y="60"/>
                </a:cubicBezTo>
                <a:cubicBezTo>
                  <a:pt x="173" y="73"/>
                  <a:pt x="149" y="70"/>
                  <a:pt x="129" y="69"/>
                </a:cubicBezTo>
                <a:cubicBezTo>
                  <a:pt x="108" y="68"/>
                  <a:pt x="100" y="61"/>
                  <a:pt x="100" y="50"/>
                </a:cubicBezTo>
                <a:cubicBezTo>
                  <a:pt x="101" y="39"/>
                  <a:pt x="119" y="29"/>
                  <a:pt x="108" y="23"/>
                </a:cubicBezTo>
                <a:cubicBezTo>
                  <a:pt x="82" y="10"/>
                  <a:pt x="20" y="16"/>
                  <a:pt x="9" y="19"/>
                </a:cubicBezTo>
                <a:cubicBezTo>
                  <a:pt x="20" y="71"/>
                  <a:pt x="12" y="137"/>
                  <a:pt x="9" y="154"/>
                </a:cubicBezTo>
                <a:cubicBezTo>
                  <a:pt x="0" y="197"/>
                  <a:pt x="9" y="233"/>
                  <a:pt x="26" y="236"/>
                </a:cubicBezTo>
                <a:cubicBezTo>
                  <a:pt x="33" y="237"/>
                  <a:pt x="34" y="212"/>
                  <a:pt x="49" y="209"/>
                </a:cubicBezTo>
                <a:cubicBezTo>
                  <a:pt x="64" y="207"/>
                  <a:pt x="64" y="234"/>
                  <a:pt x="64" y="250"/>
                </a:cubicBezTo>
                <a:cubicBezTo>
                  <a:pt x="64" y="267"/>
                  <a:pt x="57" y="284"/>
                  <a:pt x="47" y="284"/>
                </a:cubicBezTo>
                <a:cubicBezTo>
                  <a:pt x="36" y="284"/>
                  <a:pt x="34" y="277"/>
                  <a:pt x="24" y="277"/>
                </a:cubicBezTo>
                <a:cubicBezTo>
                  <a:pt x="14" y="276"/>
                  <a:pt x="13" y="298"/>
                  <a:pt x="9" y="325"/>
                </a:cubicBezTo>
                <a:cubicBezTo>
                  <a:pt x="7" y="341"/>
                  <a:pt x="4" y="373"/>
                  <a:pt x="10" y="410"/>
                </a:cubicBezTo>
                <a:cubicBezTo>
                  <a:pt x="360" y="410"/>
                  <a:pt x="360" y="410"/>
                  <a:pt x="360" y="410"/>
                </a:cubicBezTo>
                <a:cubicBezTo>
                  <a:pt x="360" y="29"/>
                  <a:pt x="360" y="29"/>
                  <a:pt x="360" y="29"/>
                </a:cubicBezTo>
                <a:cubicBezTo>
                  <a:pt x="293" y="11"/>
                  <a:pt x="181" y="0"/>
                  <a:pt x="152" y="22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3" name="Freeform 13"/>
          <p:cNvSpPr>
            <a:spLocks/>
          </p:cNvSpPr>
          <p:nvPr/>
        </p:nvSpPr>
        <p:spPr bwMode="auto">
          <a:xfrm>
            <a:off x="2501416" y="3685043"/>
            <a:ext cx="1177030" cy="958404"/>
          </a:xfrm>
          <a:custGeom>
            <a:avLst/>
            <a:gdLst>
              <a:gd name="T0" fmla="*/ 409 w 464"/>
              <a:gd name="T1" fmla="*/ 378 h 463"/>
              <a:gd name="T2" fmla="*/ 424 w 464"/>
              <a:gd name="T3" fmla="*/ 330 h 463"/>
              <a:gd name="T4" fmla="*/ 447 w 464"/>
              <a:gd name="T5" fmla="*/ 337 h 463"/>
              <a:gd name="T6" fmla="*/ 464 w 464"/>
              <a:gd name="T7" fmla="*/ 303 h 463"/>
              <a:gd name="T8" fmla="*/ 449 w 464"/>
              <a:gd name="T9" fmla="*/ 262 h 463"/>
              <a:gd name="T10" fmla="*/ 426 w 464"/>
              <a:gd name="T11" fmla="*/ 289 h 463"/>
              <a:gd name="T12" fmla="*/ 409 w 464"/>
              <a:gd name="T13" fmla="*/ 207 h 463"/>
              <a:gd name="T14" fmla="*/ 409 w 464"/>
              <a:gd name="T15" fmla="*/ 72 h 463"/>
              <a:gd name="T16" fmla="*/ 298 w 464"/>
              <a:gd name="T17" fmla="*/ 63 h 463"/>
              <a:gd name="T18" fmla="*/ 244 w 464"/>
              <a:gd name="T19" fmla="*/ 35 h 463"/>
              <a:gd name="T20" fmla="*/ 247 w 464"/>
              <a:gd name="T21" fmla="*/ 5 h 463"/>
              <a:gd name="T22" fmla="*/ 192 w 464"/>
              <a:gd name="T23" fmla="*/ 8 h 463"/>
              <a:gd name="T24" fmla="*/ 191 w 464"/>
              <a:gd name="T25" fmla="*/ 39 h 463"/>
              <a:gd name="T26" fmla="*/ 131 w 464"/>
              <a:gd name="T27" fmla="*/ 63 h 463"/>
              <a:gd name="T28" fmla="*/ 58 w 464"/>
              <a:gd name="T29" fmla="*/ 70 h 463"/>
              <a:gd name="T30" fmla="*/ 59 w 464"/>
              <a:gd name="T31" fmla="*/ 183 h 463"/>
              <a:gd name="T32" fmla="*/ 47 w 464"/>
              <a:gd name="T33" fmla="*/ 255 h 463"/>
              <a:gd name="T34" fmla="*/ 25 w 464"/>
              <a:gd name="T35" fmla="*/ 266 h 463"/>
              <a:gd name="T36" fmla="*/ 2 w 464"/>
              <a:gd name="T37" fmla="*/ 282 h 463"/>
              <a:gd name="T38" fmla="*/ 12 w 464"/>
              <a:gd name="T39" fmla="*/ 320 h 463"/>
              <a:gd name="T40" fmla="*/ 41 w 464"/>
              <a:gd name="T41" fmla="*/ 310 h 463"/>
              <a:gd name="T42" fmla="*/ 59 w 464"/>
              <a:gd name="T43" fmla="*/ 305 h 463"/>
              <a:gd name="T44" fmla="*/ 54 w 464"/>
              <a:gd name="T45" fmla="*/ 383 h 463"/>
              <a:gd name="T46" fmla="*/ 63 w 464"/>
              <a:gd name="T47" fmla="*/ 463 h 463"/>
              <a:gd name="T48" fmla="*/ 410 w 464"/>
              <a:gd name="T49" fmla="*/ 463 h 463"/>
              <a:gd name="T50" fmla="*/ 409 w 464"/>
              <a:gd name="T51" fmla="*/ 378 h 463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464"/>
              <a:gd name="T79" fmla="*/ 0 h 463"/>
              <a:gd name="T80" fmla="*/ 464 w 464"/>
              <a:gd name="T81" fmla="*/ 463 h 463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464" h="463">
                <a:moveTo>
                  <a:pt x="409" y="378"/>
                </a:moveTo>
                <a:cubicBezTo>
                  <a:pt x="413" y="351"/>
                  <a:pt x="414" y="329"/>
                  <a:pt x="424" y="330"/>
                </a:cubicBezTo>
                <a:cubicBezTo>
                  <a:pt x="434" y="330"/>
                  <a:pt x="436" y="337"/>
                  <a:pt x="447" y="337"/>
                </a:cubicBezTo>
                <a:cubicBezTo>
                  <a:pt x="457" y="337"/>
                  <a:pt x="464" y="320"/>
                  <a:pt x="464" y="303"/>
                </a:cubicBezTo>
                <a:cubicBezTo>
                  <a:pt x="464" y="287"/>
                  <a:pt x="464" y="260"/>
                  <a:pt x="449" y="262"/>
                </a:cubicBezTo>
                <a:cubicBezTo>
                  <a:pt x="434" y="265"/>
                  <a:pt x="433" y="290"/>
                  <a:pt x="426" y="289"/>
                </a:cubicBezTo>
                <a:cubicBezTo>
                  <a:pt x="409" y="286"/>
                  <a:pt x="400" y="250"/>
                  <a:pt x="409" y="207"/>
                </a:cubicBezTo>
                <a:cubicBezTo>
                  <a:pt x="412" y="190"/>
                  <a:pt x="420" y="124"/>
                  <a:pt x="409" y="72"/>
                </a:cubicBezTo>
                <a:cubicBezTo>
                  <a:pt x="383" y="77"/>
                  <a:pt x="349" y="71"/>
                  <a:pt x="298" y="63"/>
                </a:cubicBezTo>
                <a:cubicBezTo>
                  <a:pt x="263" y="58"/>
                  <a:pt x="235" y="45"/>
                  <a:pt x="244" y="35"/>
                </a:cubicBezTo>
                <a:cubicBezTo>
                  <a:pt x="250" y="27"/>
                  <a:pt x="255" y="11"/>
                  <a:pt x="247" y="5"/>
                </a:cubicBezTo>
                <a:cubicBezTo>
                  <a:pt x="238" y="0"/>
                  <a:pt x="200" y="4"/>
                  <a:pt x="192" y="8"/>
                </a:cubicBezTo>
                <a:cubicBezTo>
                  <a:pt x="184" y="12"/>
                  <a:pt x="183" y="22"/>
                  <a:pt x="191" y="39"/>
                </a:cubicBezTo>
                <a:cubicBezTo>
                  <a:pt x="202" y="61"/>
                  <a:pt x="156" y="71"/>
                  <a:pt x="131" y="63"/>
                </a:cubicBezTo>
                <a:cubicBezTo>
                  <a:pt x="99" y="52"/>
                  <a:pt x="78" y="62"/>
                  <a:pt x="58" y="70"/>
                </a:cubicBezTo>
                <a:cubicBezTo>
                  <a:pt x="63" y="94"/>
                  <a:pt x="61" y="160"/>
                  <a:pt x="59" y="183"/>
                </a:cubicBezTo>
                <a:cubicBezTo>
                  <a:pt x="57" y="205"/>
                  <a:pt x="51" y="242"/>
                  <a:pt x="47" y="255"/>
                </a:cubicBezTo>
                <a:cubicBezTo>
                  <a:pt x="46" y="260"/>
                  <a:pt x="41" y="279"/>
                  <a:pt x="25" y="266"/>
                </a:cubicBezTo>
                <a:cubicBezTo>
                  <a:pt x="10" y="254"/>
                  <a:pt x="4" y="270"/>
                  <a:pt x="2" y="282"/>
                </a:cubicBezTo>
                <a:cubicBezTo>
                  <a:pt x="0" y="295"/>
                  <a:pt x="2" y="307"/>
                  <a:pt x="12" y="320"/>
                </a:cubicBezTo>
                <a:cubicBezTo>
                  <a:pt x="23" y="332"/>
                  <a:pt x="34" y="322"/>
                  <a:pt x="41" y="310"/>
                </a:cubicBezTo>
                <a:cubicBezTo>
                  <a:pt x="47" y="299"/>
                  <a:pt x="53" y="297"/>
                  <a:pt x="59" y="305"/>
                </a:cubicBezTo>
                <a:cubicBezTo>
                  <a:pt x="68" y="315"/>
                  <a:pt x="58" y="339"/>
                  <a:pt x="54" y="383"/>
                </a:cubicBezTo>
                <a:cubicBezTo>
                  <a:pt x="51" y="403"/>
                  <a:pt x="58" y="441"/>
                  <a:pt x="63" y="463"/>
                </a:cubicBezTo>
                <a:cubicBezTo>
                  <a:pt x="410" y="463"/>
                  <a:pt x="410" y="463"/>
                  <a:pt x="410" y="463"/>
                </a:cubicBezTo>
                <a:cubicBezTo>
                  <a:pt x="404" y="426"/>
                  <a:pt x="407" y="394"/>
                  <a:pt x="409" y="378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4" name="Freeform 14"/>
          <p:cNvSpPr>
            <a:spLocks/>
          </p:cNvSpPr>
          <p:nvPr/>
        </p:nvSpPr>
        <p:spPr bwMode="auto">
          <a:xfrm>
            <a:off x="3488360" y="2877458"/>
            <a:ext cx="940765" cy="1068011"/>
          </a:xfrm>
          <a:custGeom>
            <a:avLst/>
            <a:gdLst>
              <a:gd name="T0" fmla="*/ 222 w 371"/>
              <a:gd name="T1" fmla="*/ 65 h 516"/>
              <a:gd name="T2" fmla="*/ 204 w 371"/>
              <a:gd name="T3" fmla="*/ 33 h 516"/>
              <a:gd name="T4" fmla="*/ 179 w 371"/>
              <a:gd name="T5" fmla="*/ 6 h 516"/>
              <a:gd name="T6" fmla="*/ 130 w 371"/>
              <a:gd name="T7" fmla="*/ 16 h 516"/>
              <a:gd name="T8" fmla="*/ 157 w 371"/>
              <a:gd name="T9" fmla="*/ 43 h 516"/>
              <a:gd name="T10" fmla="*/ 119 w 371"/>
              <a:gd name="T11" fmla="*/ 71 h 516"/>
              <a:gd name="T12" fmla="*/ 22 w 371"/>
              <a:gd name="T13" fmla="*/ 70 h 516"/>
              <a:gd name="T14" fmla="*/ 24 w 371"/>
              <a:gd name="T15" fmla="*/ 186 h 516"/>
              <a:gd name="T16" fmla="*/ 29 w 371"/>
              <a:gd name="T17" fmla="*/ 220 h 516"/>
              <a:gd name="T18" fmla="*/ 65 w 371"/>
              <a:gd name="T19" fmla="*/ 218 h 516"/>
              <a:gd name="T20" fmla="*/ 74 w 371"/>
              <a:gd name="T21" fmla="*/ 257 h 516"/>
              <a:gd name="T22" fmla="*/ 41 w 371"/>
              <a:gd name="T23" fmla="*/ 260 h 516"/>
              <a:gd name="T24" fmla="*/ 21 w 371"/>
              <a:gd name="T25" fmla="*/ 307 h 516"/>
              <a:gd name="T26" fmla="*/ 20 w 371"/>
              <a:gd name="T27" fmla="*/ 462 h 516"/>
              <a:gd name="T28" fmla="*/ 119 w 371"/>
              <a:gd name="T29" fmla="*/ 466 h 516"/>
              <a:gd name="T30" fmla="*/ 111 w 371"/>
              <a:gd name="T31" fmla="*/ 493 h 516"/>
              <a:gd name="T32" fmla="*/ 140 w 371"/>
              <a:gd name="T33" fmla="*/ 512 h 516"/>
              <a:gd name="T34" fmla="*/ 189 w 371"/>
              <a:gd name="T35" fmla="*/ 503 h 516"/>
              <a:gd name="T36" fmla="*/ 163 w 371"/>
              <a:gd name="T37" fmla="*/ 465 h 516"/>
              <a:gd name="T38" fmla="*/ 371 w 371"/>
              <a:gd name="T39" fmla="*/ 472 h 516"/>
              <a:gd name="T40" fmla="*/ 371 w 371"/>
              <a:gd name="T41" fmla="*/ 58 h 516"/>
              <a:gd name="T42" fmla="*/ 222 w 371"/>
              <a:gd name="T43" fmla="*/ 65 h 51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71"/>
              <a:gd name="T67" fmla="*/ 0 h 516"/>
              <a:gd name="T68" fmla="*/ 371 w 371"/>
              <a:gd name="T69" fmla="*/ 516 h 51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71" h="516">
                <a:moveTo>
                  <a:pt x="222" y="65"/>
                </a:moveTo>
                <a:cubicBezTo>
                  <a:pt x="205" y="60"/>
                  <a:pt x="194" y="50"/>
                  <a:pt x="204" y="33"/>
                </a:cubicBezTo>
                <a:cubicBezTo>
                  <a:pt x="213" y="16"/>
                  <a:pt x="194" y="11"/>
                  <a:pt x="179" y="6"/>
                </a:cubicBezTo>
                <a:cubicBezTo>
                  <a:pt x="163" y="1"/>
                  <a:pt x="132" y="0"/>
                  <a:pt x="130" y="16"/>
                </a:cubicBezTo>
                <a:cubicBezTo>
                  <a:pt x="128" y="31"/>
                  <a:pt x="150" y="36"/>
                  <a:pt x="157" y="43"/>
                </a:cubicBezTo>
                <a:cubicBezTo>
                  <a:pt x="164" y="50"/>
                  <a:pt x="148" y="65"/>
                  <a:pt x="119" y="71"/>
                </a:cubicBezTo>
                <a:cubicBezTo>
                  <a:pt x="95" y="76"/>
                  <a:pt x="65" y="76"/>
                  <a:pt x="22" y="70"/>
                </a:cubicBezTo>
                <a:cubicBezTo>
                  <a:pt x="25" y="100"/>
                  <a:pt x="37" y="132"/>
                  <a:pt x="24" y="186"/>
                </a:cubicBezTo>
                <a:cubicBezTo>
                  <a:pt x="19" y="203"/>
                  <a:pt x="17" y="214"/>
                  <a:pt x="29" y="220"/>
                </a:cubicBezTo>
                <a:cubicBezTo>
                  <a:pt x="41" y="227"/>
                  <a:pt x="57" y="212"/>
                  <a:pt x="65" y="218"/>
                </a:cubicBezTo>
                <a:cubicBezTo>
                  <a:pt x="73" y="224"/>
                  <a:pt x="79" y="242"/>
                  <a:pt x="74" y="257"/>
                </a:cubicBezTo>
                <a:cubicBezTo>
                  <a:pt x="69" y="272"/>
                  <a:pt x="58" y="275"/>
                  <a:pt x="41" y="260"/>
                </a:cubicBezTo>
                <a:cubicBezTo>
                  <a:pt x="29" y="248"/>
                  <a:pt x="22" y="276"/>
                  <a:pt x="21" y="307"/>
                </a:cubicBezTo>
                <a:cubicBezTo>
                  <a:pt x="20" y="331"/>
                  <a:pt x="0" y="381"/>
                  <a:pt x="20" y="462"/>
                </a:cubicBezTo>
                <a:cubicBezTo>
                  <a:pt x="31" y="459"/>
                  <a:pt x="93" y="453"/>
                  <a:pt x="119" y="466"/>
                </a:cubicBezTo>
                <a:cubicBezTo>
                  <a:pt x="130" y="472"/>
                  <a:pt x="112" y="482"/>
                  <a:pt x="111" y="493"/>
                </a:cubicBezTo>
                <a:cubicBezTo>
                  <a:pt x="111" y="504"/>
                  <a:pt x="119" y="511"/>
                  <a:pt x="140" y="512"/>
                </a:cubicBezTo>
                <a:cubicBezTo>
                  <a:pt x="160" y="513"/>
                  <a:pt x="184" y="516"/>
                  <a:pt x="189" y="503"/>
                </a:cubicBezTo>
                <a:cubicBezTo>
                  <a:pt x="193" y="489"/>
                  <a:pt x="152" y="474"/>
                  <a:pt x="163" y="465"/>
                </a:cubicBezTo>
                <a:cubicBezTo>
                  <a:pt x="192" y="443"/>
                  <a:pt x="304" y="454"/>
                  <a:pt x="371" y="472"/>
                </a:cubicBezTo>
                <a:cubicBezTo>
                  <a:pt x="371" y="58"/>
                  <a:pt x="371" y="58"/>
                  <a:pt x="371" y="58"/>
                </a:cubicBezTo>
                <a:cubicBezTo>
                  <a:pt x="308" y="53"/>
                  <a:pt x="235" y="69"/>
                  <a:pt x="222" y="65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5" name="Freeform 15"/>
          <p:cNvSpPr>
            <a:spLocks/>
          </p:cNvSpPr>
          <p:nvPr/>
        </p:nvSpPr>
        <p:spPr bwMode="auto">
          <a:xfrm>
            <a:off x="1717445" y="3813064"/>
            <a:ext cx="955800" cy="830383"/>
          </a:xfrm>
          <a:custGeom>
            <a:avLst/>
            <a:gdLst>
              <a:gd name="T0" fmla="*/ 363 w 377"/>
              <a:gd name="T1" fmla="*/ 321 h 401"/>
              <a:gd name="T2" fmla="*/ 368 w 377"/>
              <a:gd name="T3" fmla="*/ 243 h 401"/>
              <a:gd name="T4" fmla="*/ 350 w 377"/>
              <a:gd name="T5" fmla="*/ 248 h 401"/>
              <a:gd name="T6" fmla="*/ 321 w 377"/>
              <a:gd name="T7" fmla="*/ 258 h 401"/>
              <a:gd name="T8" fmla="*/ 311 w 377"/>
              <a:gd name="T9" fmla="*/ 220 h 401"/>
              <a:gd name="T10" fmla="*/ 334 w 377"/>
              <a:gd name="T11" fmla="*/ 204 h 401"/>
              <a:gd name="T12" fmla="*/ 356 w 377"/>
              <a:gd name="T13" fmla="*/ 193 h 401"/>
              <a:gd name="T14" fmla="*/ 368 w 377"/>
              <a:gd name="T15" fmla="*/ 121 h 401"/>
              <a:gd name="T16" fmla="*/ 367 w 377"/>
              <a:gd name="T17" fmla="*/ 8 h 401"/>
              <a:gd name="T18" fmla="*/ 294 w 377"/>
              <a:gd name="T19" fmla="*/ 7 h 401"/>
              <a:gd name="T20" fmla="*/ 247 w 377"/>
              <a:gd name="T21" fmla="*/ 28 h 401"/>
              <a:gd name="T22" fmla="*/ 267 w 377"/>
              <a:gd name="T23" fmla="*/ 51 h 401"/>
              <a:gd name="T24" fmla="*/ 219 w 377"/>
              <a:gd name="T25" fmla="*/ 75 h 401"/>
              <a:gd name="T26" fmla="*/ 204 w 377"/>
              <a:gd name="T27" fmla="*/ 38 h 401"/>
              <a:gd name="T28" fmla="*/ 146 w 377"/>
              <a:gd name="T29" fmla="*/ 8 h 401"/>
              <a:gd name="T30" fmla="*/ 14 w 377"/>
              <a:gd name="T31" fmla="*/ 13 h 401"/>
              <a:gd name="T32" fmla="*/ 3 w 377"/>
              <a:gd name="T33" fmla="*/ 133 h 401"/>
              <a:gd name="T34" fmla="*/ 24 w 377"/>
              <a:gd name="T35" fmla="*/ 175 h 401"/>
              <a:gd name="T36" fmla="*/ 44 w 377"/>
              <a:gd name="T37" fmla="*/ 148 h 401"/>
              <a:gd name="T38" fmla="*/ 66 w 377"/>
              <a:gd name="T39" fmla="*/ 184 h 401"/>
              <a:gd name="T40" fmla="*/ 31 w 377"/>
              <a:gd name="T41" fmla="*/ 227 h 401"/>
              <a:gd name="T42" fmla="*/ 2 w 377"/>
              <a:gd name="T43" fmla="*/ 255 h 401"/>
              <a:gd name="T44" fmla="*/ 15 w 377"/>
              <a:gd name="T45" fmla="*/ 401 h 401"/>
              <a:gd name="T46" fmla="*/ 372 w 377"/>
              <a:gd name="T47" fmla="*/ 401 h 401"/>
              <a:gd name="T48" fmla="*/ 363 w 377"/>
              <a:gd name="T49" fmla="*/ 321 h 401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377"/>
              <a:gd name="T76" fmla="*/ 0 h 401"/>
              <a:gd name="T77" fmla="*/ 377 w 377"/>
              <a:gd name="T78" fmla="*/ 401 h 401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377" h="401">
                <a:moveTo>
                  <a:pt x="363" y="321"/>
                </a:moveTo>
                <a:cubicBezTo>
                  <a:pt x="367" y="277"/>
                  <a:pt x="377" y="253"/>
                  <a:pt x="368" y="243"/>
                </a:cubicBezTo>
                <a:cubicBezTo>
                  <a:pt x="362" y="235"/>
                  <a:pt x="356" y="237"/>
                  <a:pt x="350" y="248"/>
                </a:cubicBezTo>
                <a:cubicBezTo>
                  <a:pt x="343" y="260"/>
                  <a:pt x="332" y="270"/>
                  <a:pt x="321" y="258"/>
                </a:cubicBezTo>
                <a:cubicBezTo>
                  <a:pt x="311" y="245"/>
                  <a:pt x="309" y="233"/>
                  <a:pt x="311" y="220"/>
                </a:cubicBezTo>
                <a:cubicBezTo>
                  <a:pt x="313" y="208"/>
                  <a:pt x="319" y="192"/>
                  <a:pt x="334" y="204"/>
                </a:cubicBezTo>
                <a:cubicBezTo>
                  <a:pt x="350" y="217"/>
                  <a:pt x="355" y="198"/>
                  <a:pt x="356" y="193"/>
                </a:cubicBezTo>
                <a:cubicBezTo>
                  <a:pt x="360" y="180"/>
                  <a:pt x="366" y="143"/>
                  <a:pt x="368" y="121"/>
                </a:cubicBezTo>
                <a:cubicBezTo>
                  <a:pt x="370" y="98"/>
                  <a:pt x="372" y="32"/>
                  <a:pt x="367" y="8"/>
                </a:cubicBezTo>
                <a:cubicBezTo>
                  <a:pt x="329" y="19"/>
                  <a:pt x="321" y="10"/>
                  <a:pt x="294" y="7"/>
                </a:cubicBezTo>
                <a:cubicBezTo>
                  <a:pt x="268" y="4"/>
                  <a:pt x="248" y="16"/>
                  <a:pt x="247" y="28"/>
                </a:cubicBezTo>
                <a:cubicBezTo>
                  <a:pt x="247" y="39"/>
                  <a:pt x="267" y="35"/>
                  <a:pt x="267" y="51"/>
                </a:cubicBezTo>
                <a:cubicBezTo>
                  <a:pt x="267" y="57"/>
                  <a:pt x="257" y="79"/>
                  <a:pt x="219" y="75"/>
                </a:cubicBezTo>
                <a:cubicBezTo>
                  <a:pt x="180" y="71"/>
                  <a:pt x="200" y="50"/>
                  <a:pt x="204" y="38"/>
                </a:cubicBezTo>
                <a:cubicBezTo>
                  <a:pt x="208" y="23"/>
                  <a:pt x="175" y="13"/>
                  <a:pt x="146" y="8"/>
                </a:cubicBezTo>
                <a:cubicBezTo>
                  <a:pt x="107" y="0"/>
                  <a:pt x="34" y="13"/>
                  <a:pt x="14" y="13"/>
                </a:cubicBezTo>
                <a:cubicBezTo>
                  <a:pt x="20" y="64"/>
                  <a:pt x="3" y="107"/>
                  <a:pt x="3" y="133"/>
                </a:cubicBezTo>
                <a:cubicBezTo>
                  <a:pt x="4" y="147"/>
                  <a:pt x="12" y="175"/>
                  <a:pt x="24" y="175"/>
                </a:cubicBezTo>
                <a:cubicBezTo>
                  <a:pt x="36" y="175"/>
                  <a:pt x="31" y="148"/>
                  <a:pt x="44" y="148"/>
                </a:cubicBezTo>
                <a:cubicBezTo>
                  <a:pt x="58" y="148"/>
                  <a:pt x="69" y="167"/>
                  <a:pt x="66" y="184"/>
                </a:cubicBezTo>
                <a:cubicBezTo>
                  <a:pt x="64" y="200"/>
                  <a:pt x="60" y="230"/>
                  <a:pt x="31" y="227"/>
                </a:cubicBezTo>
                <a:cubicBezTo>
                  <a:pt x="2" y="225"/>
                  <a:pt x="0" y="241"/>
                  <a:pt x="2" y="255"/>
                </a:cubicBezTo>
                <a:cubicBezTo>
                  <a:pt x="4" y="265"/>
                  <a:pt x="14" y="341"/>
                  <a:pt x="15" y="401"/>
                </a:cubicBezTo>
                <a:cubicBezTo>
                  <a:pt x="372" y="401"/>
                  <a:pt x="372" y="401"/>
                  <a:pt x="372" y="401"/>
                </a:cubicBezTo>
                <a:cubicBezTo>
                  <a:pt x="367" y="379"/>
                  <a:pt x="360" y="341"/>
                  <a:pt x="363" y="32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6" name="Freeform 16"/>
          <p:cNvSpPr>
            <a:spLocks/>
          </p:cNvSpPr>
          <p:nvPr/>
        </p:nvSpPr>
        <p:spPr bwMode="auto">
          <a:xfrm>
            <a:off x="857225" y="3794650"/>
            <a:ext cx="1035271" cy="848797"/>
          </a:xfrm>
          <a:custGeom>
            <a:avLst/>
            <a:gdLst>
              <a:gd name="T0" fmla="*/ 370 w 408"/>
              <a:gd name="T1" fmla="*/ 236 h 410"/>
              <a:gd name="T2" fmla="*/ 405 w 408"/>
              <a:gd name="T3" fmla="*/ 193 h 410"/>
              <a:gd name="T4" fmla="*/ 383 w 408"/>
              <a:gd name="T5" fmla="*/ 157 h 410"/>
              <a:gd name="T6" fmla="*/ 363 w 408"/>
              <a:gd name="T7" fmla="*/ 184 h 410"/>
              <a:gd name="T8" fmla="*/ 342 w 408"/>
              <a:gd name="T9" fmla="*/ 142 h 410"/>
              <a:gd name="T10" fmla="*/ 353 w 408"/>
              <a:gd name="T11" fmla="*/ 22 h 410"/>
              <a:gd name="T12" fmla="*/ 166 w 408"/>
              <a:gd name="T13" fmla="*/ 18 h 410"/>
              <a:gd name="T14" fmla="*/ 191 w 408"/>
              <a:gd name="T15" fmla="*/ 55 h 410"/>
              <a:gd name="T16" fmla="*/ 142 w 408"/>
              <a:gd name="T17" fmla="*/ 65 h 410"/>
              <a:gd name="T18" fmla="*/ 114 w 408"/>
              <a:gd name="T19" fmla="*/ 45 h 410"/>
              <a:gd name="T20" fmla="*/ 121 w 408"/>
              <a:gd name="T21" fmla="*/ 19 h 410"/>
              <a:gd name="T22" fmla="*/ 0 w 408"/>
              <a:gd name="T23" fmla="*/ 22 h 410"/>
              <a:gd name="T24" fmla="*/ 0 w 408"/>
              <a:gd name="T25" fmla="*/ 410 h 410"/>
              <a:gd name="T26" fmla="*/ 354 w 408"/>
              <a:gd name="T27" fmla="*/ 410 h 410"/>
              <a:gd name="T28" fmla="*/ 341 w 408"/>
              <a:gd name="T29" fmla="*/ 264 h 410"/>
              <a:gd name="T30" fmla="*/ 370 w 408"/>
              <a:gd name="T31" fmla="*/ 236 h 41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408"/>
              <a:gd name="T49" fmla="*/ 0 h 410"/>
              <a:gd name="T50" fmla="*/ 408 w 408"/>
              <a:gd name="T51" fmla="*/ 410 h 410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7" name="Freeform 17"/>
          <p:cNvSpPr>
            <a:spLocks/>
          </p:cNvSpPr>
          <p:nvPr/>
        </p:nvSpPr>
        <p:spPr bwMode="auto">
          <a:xfrm>
            <a:off x="857225" y="2894119"/>
            <a:ext cx="953652" cy="1043459"/>
          </a:xfrm>
          <a:custGeom>
            <a:avLst/>
            <a:gdLst>
              <a:gd name="T0" fmla="*/ 121 w 376"/>
              <a:gd name="T1" fmla="*/ 454 h 504"/>
              <a:gd name="T2" fmla="*/ 114 w 376"/>
              <a:gd name="T3" fmla="*/ 480 h 504"/>
              <a:gd name="T4" fmla="*/ 142 w 376"/>
              <a:gd name="T5" fmla="*/ 500 h 504"/>
              <a:gd name="T6" fmla="*/ 191 w 376"/>
              <a:gd name="T7" fmla="*/ 490 h 504"/>
              <a:gd name="T8" fmla="*/ 166 w 376"/>
              <a:gd name="T9" fmla="*/ 453 h 504"/>
              <a:gd name="T10" fmla="*/ 353 w 376"/>
              <a:gd name="T11" fmla="*/ 457 h 504"/>
              <a:gd name="T12" fmla="*/ 358 w 376"/>
              <a:gd name="T13" fmla="*/ 380 h 504"/>
              <a:gd name="T14" fmla="*/ 340 w 376"/>
              <a:gd name="T15" fmla="*/ 389 h 504"/>
              <a:gd name="T16" fmla="*/ 317 w 376"/>
              <a:gd name="T17" fmla="*/ 394 h 504"/>
              <a:gd name="T18" fmla="*/ 311 w 376"/>
              <a:gd name="T19" fmla="*/ 345 h 504"/>
              <a:gd name="T20" fmla="*/ 340 w 376"/>
              <a:gd name="T21" fmla="*/ 341 h 504"/>
              <a:gd name="T22" fmla="*/ 357 w 376"/>
              <a:gd name="T23" fmla="*/ 332 h 504"/>
              <a:gd name="T24" fmla="*/ 352 w 376"/>
              <a:gd name="T25" fmla="*/ 246 h 504"/>
              <a:gd name="T26" fmla="*/ 353 w 376"/>
              <a:gd name="T27" fmla="*/ 67 h 504"/>
              <a:gd name="T28" fmla="*/ 160 w 376"/>
              <a:gd name="T29" fmla="*/ 64 h 504"/>
              <a:gd name="T30" fmla="*/ 149 w 376"/>
              <a:gd name="T31" fmla="*/ 54 h 504"/>
              <a:gd name="T32" fmla="*/ 165 w 376"/>
              <a:gd name="T33" fmla="*/ 33 h 504"/>
              <a:gd name="T34" fmla="*/ 148 w 376"/>
              <a:gd name="T35" fmla="*/ 13 h 504"/>
              <a:gd name="T36" fmla="*/ 90 w 376"/>
              <a:gd name="T37" fmla="*/ 16 h 504"/>
              <a:gd name="T38" fmla="*/ 108 w 376"/>
              <a:gd name="T39" fmla="*/ 53 h 504"/>
              <a:gd name="T40" fmla="*/ 0 w 376"/>
              <a:gd name="T41" fmla="*/ 62 h 504"/>
              <a:gd name="T42" fmla="*/ 0 w 376"/>
              <a:gd name="T43" fmla="*/ 457 h 504"/>
              <a:gd name="T44" fmla="*/ 121 w 376"/>
              <a:gd name="T45" fmla="*/ 454 h 50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76"/>
              <a:gd name="T70" fmla="*/ 0 h 504"/>
              <a:gd name="T71" fmla="*/ 376 w 376"/>
              <a:gd name="T72" fmla="*/ 504 h 504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76" h="504">
                <a:moveTo>
                  <a:pt x="121" y="454"/>
                </a:moveTo>
                <a:cubicBezTo>
                  <a:pt x="132" y="460"/>
                  <a:pt x="114" y="469"/>
                  <a:pt x="114" y="480"/>
                </a:cubicBezTo>
                <a:cubicBezTo>
                  <a:pt x="113" y="491"/>
                  <a:pt x="122" y="498"/>
                  <a:pt x="142" y="500"/>
                </a:cubicBezTo>
                <a:cubicBezTo>
                  <a:pt x="163" y="501"/>
                  <a:pt x="187" y="504"/>
                  <a:pt x="191" y="490"/>
                </a:cubicBezTo>
                <a:cubicBezTo>
                  <a:pt x="195" y="477"/>
                  <a:pt x="156" y="463"/>
                  <a:pt x="166" y="453"/>
                </a:cubicBezTo>
                <a:cubicBezTo>
                  <a:pt x="176" y="443"/>
                  <a:pt x="302" y="435"/>
                  <a:pt x="353" y="457"/>
                </a:cubicBezTo>
                <a:cubicBezTo>
                  <a:pt x="346" y="408"/>
                  <a:pt x="376" y="398"/>
                  <a:pt x="358" y="380"/>
                </a:cubicBezTo>
                <a:cubicBezTo>
                  <a:pt x="352" y="374"/>
                  <a:pt x="344" y="379"/>
                  <a:pt x="340" y="389"/>
                </a:cubicBezTo>
                <a:cubicBezTo>
                  <a:pt x="337" y="399"/>
                  <a:pt x="325" y="398"/>
                  <a:pt x="317" y="394"/>
                </a:cubicBezTo>
                <a:cubicBezTo>
                  <a:pt x="310" y="391"/>
                  <a:pt x="300" y="363"/>
                  <a:pt x="311" y="345"/>
                </a:cubicBezTo>
                <a:cubicBezTo>
                  <a:pt x="321" y="327"/>
                  <a:pt x="333" y="335"/>
                  <a:pt x="340" y="341"/>
                </a:cubicBezTo>
                <a:cubicBezTo>
                  <a:pt x="348" y="347"/>
                  <a:pt x="354" y="341"/>
                  <a:pt x="357" y="332"/>
                </a:cubicBezTo>
                <a:cubicBezTo>
                  <a:pt x="360" y="323"/>
                  <a:pt x="364" y="289"/>
                  <a:pt x="352" y="246"/>
                </a:cubicBezTo>
                <a:cubicBezTo>
                  <a:pt x="341" y="203"/>
                  <a:pt x="351" y="80"/>
                  <a:pt x="353" y="67"/>
                </a:cubicBezTo>
                <a:cubicBezTo>
                  <a:pt x="227" y="41"/>
                  <a:pt x="166" y="63"/>
                  <a:pt x="160" y="64"/>
                </a:cubicBezTo>
                <a:cubicBezTo>
                  <a:pt x="153" y="65"/>
                  <a:pt x="150" y="62"/>
                  <a:pt x="149" y="54"/>
                </a:cubicBezTo>
                <a:cubicBezTo>
                  <a:pt x="147" y="46"/>
                  <a:pt x="161" y="40"/>
                  <a:pt x="165" y="33"/>
                </a:cubicBezTo>
                <a:cubicBezTo>
                  <a:pt x="169" y="27"/>
                  <a:pt x="166" y="15"/>
                  <a:pt x="148" y="13"/>
                </a:cubicBezTo>
                <a:cubicBezTo>
                  <a:pt x="135" y="12"/>
                  <a:pt x="97" y="0"/>
                  <a:pt x="90" y="16"/>
                </a:cubicBezTo>
                <a:cubicBezTo>
                  <a:pt x="83" y="32"/>
                  <a:pt x="119" y="37"/>
                  <a:pt x="108" y="53"/>
                </a:cubicBezTo>
                <a:cubicBezTo>
                  <a:pt x="100" y="64"/>
                  <a:pt x="45" y="51"/>
                  <a:pt x="0" y="62"/>
                </a:cubicBezTo>
                <a:cubicBezTo>
                  <a:pt x="0" y="457"/>
                  <a:pt x="0" y="457"/>
                  <a:pt x="0" y="457"/>
                </a:cubicBezTo>
                <a:cubicBezTo>
                  <a:pt x="48" y="445"/>
                  <a:pt x="102" y="444"/>
                  <a:pt x="121" y="454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" name="Блок-схема: знак завершения 17"/>
          <p:cNvSpPr/>
          <p:nvPr/>
        </p:nvSpPr>
        <p:spPr>
          <a:xfrm>
            <a:off x="1428728" y="4929198"/>
            <a:ext cx="2428892" cy="785818"/>
          </a:xfrm>
          <a:prstGeom prst="flowChartTerminator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Кощей Бессмертный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Блок-схема: знак завершения 18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7643834" y="4286256"/>
            <a:ext cx="1357322" cy="428628"/>
          </a:xfrm>
          <a:prstGeom prst="flowChartTerminator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  <p:bldP spid="13" grpId="0" animBg="1"/>
      <p:bldP spid="15" grpId="0" animBg="1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785794"/>
            <a:ext cx="9144000" cy="60722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4" name="Freeform 6"/>
          <p:cNvSpPr>
            <a:spLocks/>
          </p:cNvSpPr>
          <p:nvPr/>
        </p:nvSpPr>
        <p:spPr bwMode="auto">
          <a:xfrm>
            <a:off x="0" y="785794"/>
            <a:ext cx="2746500" cy="2045260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23"/>
              <a:gd name="T55" fmla="*/ 0 h 395"/>
              <a:gd name="T56" fmla="*/ 423 w 423"/>
              <a:gd name="T57" fmla="*/ 395 h 39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5" name="Freeform 7"/>
          <p:cNvSpPr>
            <a:spLocks/>
          </p:cNvSpPr>
          <p:nvPr/>
        </p:nvSpPr>
        <p:spPr bwMode="auto">
          <a:xfrm>
            <a:off x="4239341" y="785794"/>
            <a:ext cx="2658524" cy="2323660"/>
          </a:xfrm>
          <a:custGeom>
            <a:avLst/>
            <a:gdLst>
              <a:gd name="T0" fmla="*/ 56 w 409"/>
              <a:gd name="T1" fmla="*/ 87 h 449"/>
              <a:gd name="T2" fmla="*/ 34 w 409"/>
              <a:gd name="T3" fmla="*/ 127 h 449"/>
              <a:gd name="T4" fmla="*/ 7 w 409"/>
              <a:gd name="T5" fmla="*/ 175 h 449"/>
              <a:gd name="T6" fmla="*/ 39 w 409"/>
              <a:gd name="T7" fmla="*/ 185 h 449"/>
              <a:gd name="T8" fmla="*/ 57 w 409"/>
              <a:gd name="T9" fmla="*/ 207 h 449"/>
              <a:gd name="T10" fmla="*/ 52 w 409"/>
              <a:gd name="T11" fmla="*/ 393 h 449"/>
              <a:gd name="T12" fmla="*/ 153 w 409"/>
              <a:gd name="T13" fmla="*/ 400 h 449"/>
              <a:gd name="T14" fmla="*/ 146 w 409"/>
              <a:gd name="T15" fmla="*/ 426 h 449"/>
              <a:gd name="T16" fmla="*/ 174 w 409"/>
              <a:gd name="T17" fmla="*/ 445 h 449"/>
              <a:gd name="T18" fmla="*/ 223 w 409"/>
              <a:gd name="T19" fmla="*/ 436 h 449"/>
              <a:gd name="T20" fmla="*/ 198 w 409"/>
              <a:gd name="T21" fmla="*/ 398 h 449"/>
              <a:gd name="T22" fmla="*/ 406 w 409"/>
              <a:gd name="T23" fmla="*/ 390 h 449"/>
              <a:gd name="T24" fmla="*/ 400 w 409"/>
              <a:gd name="T25" fmla="*/ 286 h 449"/>
              <a:gd name="T26" fmla="*/ 372 w 409"/>
              <a:gd name="T27" fmla="*/ 259 h 449"/>
              <a:gd name="T28" fmla="*/ 366 w 409"/>
              <a:gd name="T29" fmla="*/ 198 h 449"/>
              <a:gd name="T30" fmla="*/ 388 w 409"/>
              <a:gd name="T31" fmla="*/ 211 h 449"/>
              <a:gd name="T32" fmla="*/ 400 w 409"/>
              <a:gd name="T33" fmla="*/ 218 h 449"/>
              <a:gd name="T34" fmla="*/ 401 w 409"/>
              <a:gd name="T35" fmla="*/ 57 h 449"/>
              <a:gd name="T36" fmla="*/ 399 w 409"/>
              <a:gd name="T37" fmla="*/ 0 h 449"/>
              <a:gd name="T38" fmla="*/ 43 w 409"/>
              <a:gd name="T39" fmla="*/ 0 h 449"/>
              <a:gd name="T40" fmla="*/ 56 w 409"/>
              <a:gd name="T41" fmla="*/ 87 h 449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409"/>
              <a:gd name="T64" fmla="*/ 0 h 449"/>
              <a:gd name="T65" fmla="*/ 409 w 409"/>
              <a:gd name="T66" fmla="*/ 449 h 449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409" h="449">
                <a:moveTo>
                  <a:pt x="56" y="87"/>
                </a:moveTo>
                <a:cubicBezTo>
                  <a:pt x="53" y="100"/>
                  <a:pt x="48" y="122"/>
                  <a:pt x="34" y="127"/>
                </a:cubicBezTo>
                <a:cubicBezTo>
                  <a:pt x="15" y="133"/>
                  <a:pt x="0" y="153"/>
                  <a:pt x="7" y="175"/>
                </a:cubicBezTo>
                <a:cubicBezTo>
                  <a:pt x="14" y="194"/>
                  <a:pt x="31" y="195"/>
                  <a:pt x="39" y="185"/>
                </a:cubicBezTo>
                <a:cubicBezTo>
                  <a:pt x="60" y="159"/>
                  <a:pt x="66" y="177"/>
                  <a:pt x="57" y="207"/>
                </a:cubicBezTo>
                <a:cubicBezTo>
                  <a:pt x="32" y="287"/>
                  <a:pt x="44" y="341"/>
                  <a:pt x="52" y="393"/>
                </a:cubicBezTo>
                <a:cubicBezTo>
                  <a:pt x="63" y="391"/>
                  <a:pt x="127" y="386"/>
                  <a:pt x="153" y="400"/>
                </a:cubicBezTo>
                <a:cubicBezTo>
                  <a:pt x="164" y="406"/>
                  <a:pt x="146" y="415"/>
                  <a:pt x="146" y="426"/>
                </a:cubicBezTo>
                <a:cubicBezTo>
                  <a:pt x="145" y="437"/>
                  <a:pt x="154" y="444"/>
                  <a:pt x="174" y="445"/>
                </a:cubicBezTo>
                <a:cubicBezTo>
                  <a:pt x="195" y="447"/>
                  <a:pt x="219" y="449"/>
                  <a:pt x="223" y="436"/>
                </a:cubicBezTo>
                <a:cubicBezTo>
                  <a:pt x="227" y="423"/>
                  <a:pt x="188" y="408"/>
                  <a:pt x="198" y="398"/>
                </a:cubicBezTo>
                <a:cubicBezTo>
                  <a:pt x="208" y="388"/>
                  <a:pt x="341" y="381"/>
                  <a:pt x="406" y="390"/>
                </a:cubicBezTo>
                <a:cubicBezTo>
                  <a:pt x="399" y="342"/>
                  <a:pt x="405" y="311"/>
                  <a:pt x="400" y="286"/>
                </a:cubicBezTo>
                <a:cubicBezTo>
                  <a:pt x="397" y="274"/>
                  <a:pt x="384" y="254"/>
                  <a:pt x="372" y="259"/>
                </a:cubicBezTo>
                <a:cubicBezTo>
                  <a:pt x="342" y="272"/>
                  <a:pt x="348" y="211"/>
                  <a:pt x="366" y="198"/>
                </a:cubicBezTo>
                <a:cubicBezTo>
                  <a:pt x="384" y="186"/>
                  <a:pt x="388" y="202"/>
                  <a:pt x="388" y="211"/>
                </a:cubicBezTo>
                <a:cubicBezTo>
                  <a:pt x="388" y="220"/>
                  <a:pt x="393" y="223"/>
                  <a:pt x="400" y="218"/>
                </a:cubicBezTo>
                <a:cubicBezTo>
                  <a:pt x="406" y="212"/>
                  <a:pt x="409" y="111"/>
                  <a:pt x="401" y="57"/>
                </a:cubicBezTo>
                <a:cubicBezTo>
                  <a:pt x="399" y="43"/>
                  <a:pt x="398" y="22"/>
                  <a:pt x="399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54" y="29"/>
                  <a:pt x="62" y="63"/>
                  <a:pt x="56" y="8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6" name="Freeform 8"/>
          <p:cNvSpPr>
            <a:spLocks/>
          </p:cNvSpPr>
          <p:nvPr/>
        </p:nvSpPr>
        <p:spPr bwMode="auto">
          <a:xfrm>
            <a:off x="2221393" y="785794"/>
            <a:ext cx="2446831" cy="2334621"/>
          </a:xfrm>
          <a:custGeom>
            <a:avLst/>
            <a:gdLst>
              <a:gd name="T0" fmla="*/ 13 w 377"/>
              <a:gd name="T1" fmla="*/ 154 h 451"/>
              <a:gd name="T2" fmla="*/ 14 w 377"/>
              <a:gd name="T3" fmla="*/ 225 h 451"/>
              <a:gd name="T4" fmla="*/ 45 w 377"/>
              <a:gd name="T5" fmla="*/ 235 h 451"/>
              <a:gd name="T6" fmla="*/ 74 w 377"/>
              <a:gd name="T7" fmla="*/ 230 h 451"/>
              <a:gd name="T8" fmla="*/ 67 w 377"/>
              <a:gd name="T9" fmla="*/ 272 h 451"/>
              <a:gd name="T10" fmla="*/ 40 w 377"/>
              <a:gd name="T11" fmla="*/ 294 h 451"/>
              <a:gd name="T12" fmla="*/ 10 w 377"/>
              <a:gd name="T13" fmla="*/ 286 h 451"/>
              <a:gd name="T14" fmla="*/ 11 w 377"/>
              <a:gd name="T15" fmla="*/ 395 h 451"/>
              <a:gd name="T16" fmla="*/ 114 w 377"/>
              <a:gd name="T17" fmla="*/ 397 h 451"/>
              <a:gd name="T18" fmla="*/ 137 w 377"/>
              <a:gd name="T19" fmla="*/ 410 h 451"/>
              <a:gd name="T20" fmla="*/ 129 w 377"/>
              <a:gd name="T21" fmla="*/ 436 h 451"/>
              <a:gd name="T22" fmla="*/ 178 w 377"/>
              <a:gd name="T23" fmla="*/ 443 h 451"/>
              <a:gd name="T24" fmla="*/ 180 w 377"/>
              <a:gd name="T25" fmla="*/ 406 h 451"/>
              <a:gd name="T26" fmla="*/ 224 w 377"/>
              <a:gd name="T27" fmla="*/ 387 h 451"/>
              <a:gd name="T28" fmla="*/ 363 w 377"/>
              <a:gd name="T29" fmla="*/ 393 h 451"/>
              <a:gd name="T30" fmla="*/ 368 w 377"/>
              <a:gd name="T31" fmla="*/ 207 h 451"/>
              <a:gd name="T32" fmla="*/ 350 w 377"/>
              <a:gd name="T33" fmla="*/ 185 h 451"/>
              <a:gd name="T34" fmla="*/ 318 w 377"/>
              <a:gd name="T35" fmla="*/ 175 h 451"/>
              <a:gd name="T36" fmla="*/ 345 w 377"/>
              <a:gd name="T37" fmla="*/ 127 h 451"/>
              <a:gd name="T38" fmla="*/ 367 w 377"/>
              <a:gd name="T39" fmla="*/ 87 h 451"/>
              <a:gd name="T40" fmla="*/ 354 w 377"/>
              <a:gd name="T41" fmla="*/ 0 h 451"/>
              <a:gd name="T42" fmla="*/ 9 w 377"/>
              <a:gd name="T43" fmla="*/ 0 h 451"/>
              <a:gd name="T44" fmla="*/ 13 w 377"/>
              <a:gd name="T45" fmla="*/ 154 h 45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77"/>
              <a:gd name="T70" fmla="*/ 0 h 451"/>
              <a:gd name="T71" fmla="*/ 377 w 377"/>
              <a:gd name="T72" fmla="*/ 451 h 451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77" h="451">
                <a:moveTo>
                  <a:pt x="13" y="154"/>
                </a:moveTo>
                <a:cubicBezTo>
                  <a:pt x="8" y="187"/>
                  <a:pt x="8" y="213"/>
                  <a:pt x="14" y="225"/>
                </a:cubicBezTo>
                <a:cubicBezTo>
                  <a:pt x="23" y="242"/>
                  <a:pt x="36" y="243"/>
                  <a:pt x="45" y="235"/>
                </a:cubicBezTo>
                <a:cubicBezTo>
                  <a:pt x="59" y="222"/>
                  <a:pt x="68" y="222"/>
                  <a:pt x="74" y="230"/>
                </a:cubicBezTo>
                <a:cubicBezTo>
                  <a:pt x="81" y="238"/>
                  <a:pt x="76" y="257"/>
                  <a:pt x="67" y="272"/>
                </a:cubicBezTo>
                <a:cubicBezTo>
                  <a:pt x="58" y="287"/>
                  <a:pt x="48" y="303"/>
                  <a:pt x="40" y="294"/>
                </a:cubicBezTo>
                <a:cubicBezTo>
                  <a:pt x="31" y="285"/>
                  <a:pt x="20" y="273"/>
                  <a:pt x="10" y="286"/>
                </a:cubicBezTo>
                <a:cubicBezTo>
                  <a:pt x="0" y="300"/>
                  <a:pt x="7" y="384"/>
                  <a:pt x="11" y="395"/>
                </a:cubicBezTo>
                <a:cubicBezTo>
                  <a:pt x="65" y="403"/>
                  <a:pt x="102" y="397"/>
                  <a:pt x="114" y="397"/>
                </a:cubicBezTo>
                <a:cubicBezTo>
                  <a:pt x="127" y="397"/>
                  <a:pt x="137" y="404"/>
                  <a:pt x="137" y="410"/>
                </a:cubicBezTo>
                <a:cubicBezTo>
                  <a:pt x="137" y="416"/>
                  <a:pt x="122" y="422"/>
                  <a:pt x="129" y="436"/>
                </a:cubicBezTo>
                <a:cubicBezTo>
                  <a:pt x="137" y="449"/>
                  <a:pt x="162" y="451"/>
                  <a:pt x="178" y="443"/>
                </a:cubicBezTo>
                <a:cubicBezTo>
                  <a:pt x="194" y="435"/>
                  <a:pt x="180" y="414"/>
                  <a:pt x="180" y="406"/>
                </a:cubicBezTo>
                <a:cubicBezTo>
                  <a:pt x="180" y="399"/>
                  <a:pt x="196" y="382"/>
                  <a:pt x="224" y="387"/>
                </a:cubicBezTo>
                <a:cubicBezTo>
                  <a:pt x="252" y="393"/>
                  <a:pt x="303" y="399"/>
                  <a:pt x="363" y="393"/>
                </a:cubicBezTo>
                <a:cubicBezTo>
                  <a:pt x="355" y="341"/>
                  <a:pt x="343" y="287"/>
                  <a:pt x="368" y="207"/>
                </a:cubicBezTo>
                <a:cubicBezTo>
                  <a:pt x="377" y="177"/>
                  <a:pt x="371" y="159"/>
                  <a:pt x="350" y="185"/>
                </a:cubicBezTo>
                <a:cubicBezTo>
                  <a:pt x="342" y="195"/>
                  <a:pt x="325" y="194"/>
                  <a:pt x="318" y="175"/>
                </a:cubicBezTo>
                <a:cubicBezTo>
                  <a:pt x="311" y="153"/>
                  <a:pt x="326" y="133"/>
                  <a:pt x="345" y="127"/>
                </a:cubicBezTo>
                <a:cubicBezTo>
                  <a:pt x="359" y="122"/>
                  <a:pt x="364" y="100"/>
                  <a:pt x="367" y="87"/>
                </a:cubicBezTo>
                <a:cubicBezTo>
                  <a:pt x="373" y="63"/>
                  <a:pt x="365" y="29"/>
                  <a:pt x="354" y="0"/>
                </a:cubicBezTo>
                <a:cubicBezTo>
                  <a:pt x="9" y="0"/>
                  <a:pt x="9" y="0"/>
                  <a:pt x="9" y="0"/>
                </a:cubicBezTo>
                <a:cubicBezTo>
                  <a:pt x="20" y="36"/>
                  <a:pt x="18" y="123"/>
                  <a:pt x="13" y="154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7" name="Freeform 9"/>
          <p:cNvSpPr>
            <a:spLocks/>
          </p:cNvSpPr>
          <p:nvPr/>
        </p:nvSpPr>
        <p:spPr bwMode="auto">
          <a:xfrm>
            <a:off x="6460734" y="785794"/>
            <a:ext cx="2683266" cy="2049644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413"/>
              <a:gd name="T52" fmla="*/ 0 h 396"/>
              <a:gd name="T53" fmla="*/ 413 w 413"/>
              <a:gd name="T54" fmla="*/ 396 h 39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8" name="Freeform 10"/>
          <p:cNvSpPr>
            <a:spLocks/>
          </p:cNvSpPr>
          <p:nvPr/>
        </p:nvSpPr>
        <p:spPr bwMode="auto">
          <a:xfrm>
            <a:off x="4506019" y="2758713"/>
            <a:ext cx="2741000" cy="2102255"/>
          </a:xfrm>
          <a:custGeom>
            <a:avLst/>
            <a:gdLst>
              <a:gd name="T0" fmla="*/ 157 w 422"/>
              <a:gd name="T1" fmla="*/ 17 h 406"/>
              <a:gd name="T2" fmla="*/ 182 w 422"/>
              <a:gd name="T3" fmla="*/ 55 h 406"/>
              <a:gd name="T4" fmla="*/ 133 w 422"/>
              <a:gd name="T5" fmla="*/ 64 h 406"/>
              <a:gd name="T6" fmla="*/ 105 w 422"/>
              <a:gd name="T7" fmla="*/ 45 h 406"/>
              <a:gd name="T8" fmla="*/ 112 w 422"/>
              <a:gd name="T9" fmla="*/ 19 h 406"/>
              <a:gd name="T10" fmla="*/ 11 w 422"/>
              <a:gd name="T11" fmla="*/ 12 h 406"/>
              <a:gd name="T12" fmla="*/ 13 w 422"/>
              <a:gd name="T13" fmla="*/ 162 h 406"/>
              <a:gd name="T14" fmla="*/ 9 w 422"/>
              <a:gd name="T15" fmla="*/ 235 h 406"/>
              <a:gd name="T16" fmla="*/ 33 w 422"/>
              <a:gd name="T17" fmla="*/ 256 h 406"/>
              <a:gd name="T18" fmla="*/ 67 w 422"/>
              <a:gd name="T19" fmla="*/ 248 h 406"/>
              <a:gd name="T20" fmla="*/ 62 w 422"/>
              <a:gd name="T21" fmla="*/ 285 h 406"/>
              <a:gd name="T22" fmla="*/ 34 w 422"/>
              <a:gd name="T23" fmla="*/ 316 h 406"/>
              <a:gd name="T24" fmla="*/ 18 w 422"/>
              <a:gd name="T25" fmla="*/ 299 h 406"/>
              <a:gd name="T26" fmla="*/ 5 w 422"/>
              <a:gd name="T27" fmla="*/ 299 h 406"/>
              <a:gd name="T28" fmla="*/ 12 w 422"/>
              <a:gd name="T29" fmla="*/ 399 h 406"/>
              <a:gd name="T30" fmla="*/ 85 w 422"/>
              <a:gd name="T31" fmla="*/ 392 h 406"/>
              <a:gd name="T32" fmla="*/ 145 w 422"/>
              <a:gd name="T33" fmla="*/ 368 h 406"/>
              <a:gd name="T34" fmla="*/ 146 w 422"/>
              <a:gd name="T35" fmla="*/ 337 h 406"/>
              <a:gd name="T36" fmla="*/ 201 w 422"/>
              <a:gd name="T37" fmla="*/ 334 h 406"/>
              <a:gd name="T38" fmla="*/ 198 w 422"/>
              <a:gd name="T39" fmla="*/ 364 h 406"/>
              <a:gd name="T40" fmla="*/ 252 w 422"/>
              <a:gd name="T41" fmla="*/ 392 h 406"/>
              <a:gd name="T42" fmla="*/ 363 w 422"/>
              <a:gd name="T43" fmla="*/ 401 h 406"/>
              <a:gd name="T44" fmla="*/ 364 w 422"/>
              <a:gd name="T45" fmla="*/ 246 h 406"/>
              <a:gd name="T46" fmla="*/ 384 w 422"/>
              <a:gd name="T47" fmla="*/ 199 h 406"/>
              <a:gd name="T48" fmla="*/ 417 w 422"/>
              <a:gd name="T49" fmla="*/ 196 h 406"/>
              <a:gd name="T50" fmla="*/ 408 w 422"/>
              <a:gd name="T51" fmla="*/ 157 h 406"/>
              <a:gd name="T52" fmla="*/ 372 w 422"/>
              <a:gd name="T53" fmla="*/ 159 h 406"/>
              <a:gd name="T54" fmla="*/ 367 w 422"/>
              <a:gd name="T55" fmla="*/ 125 h 406"/>
              <a:gd name="T56" fmla="*/ 365 w 422"/>
              <a:gd name="T57" fmla="*/ 9 h 406"/>
              <a:gd name="T58" fmla="*/ 157 w 422"/>
              <a:gd name="T59" fmla="*/ 17 h 40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22"/>
              <a:gd name="T91" fmla="*/ 0 h 406"/>
              <a:gd name="T92" fmla="*/ 422 w 422"/>
              <a:gd name="T93" fmla="*/ 406 h 40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22" h="406">
                <a:moveTo>
                  <a:pt x="157" y="17"/>
                </a:moveTo>
                <a:cubicBezTo>
                  <a:pt x="147" y="27"/>
                  <a:pt x="186" y="42"/>
                  <a:pt x="182" y="55"/>
                </a:cubicBezTo>
                <a:cubicBezTo>
                  <a:pt x="178" y="68"/>
                  <a:pt x="154" y="66"/>
                  <a:pt x="133" y="64"/>
                </a:cubicBezTo>
                <a:cubicBezTo>
                  <a:pt x="113" y="63"/>
                  <a:pt x="104" y="56"/>
                  <a:pt x="105" y="45"/>
                </a:cubicBezTo>
                <a:cubicBezTo>
                  <a:pt x="105" y="34"/>
                  <a:pt x="123" y="25"/>
                  <a:pt x="112" y="19"/>
                </a:cubicBezTo>
                <a:cubicBezTo>
                  <a:pt x="86" y="5"/>
                  <a:pt x="22" y="10"/>
                  <a:pt x="11" y="12"/>
                </a:cubicBezTo>
                <a:cubicBezTo>
                  <a:pt x="23" y="73"/>
                  <a:pt x="15" y="141"/>
                  <a:pt x="13" y="162"/>
                </a:cubicBezTo>
                <a:cubicBezTo>
                  <a:pt x="11" y="182"/>
                  <a:pt x="6" y="219"/>
                  <a:pt x="9" y="235"/>
                </a:cubicBezTo>
                <a:cubicBezTo>
                  <a:pt x="11" y="252"/>
                  <a:pt x="21" y="258"/>
                  <a:pt x="33" y="256"/>
                </a:cubicBezTo>
                <a:cubicBezTo>
                  <a:pt x="44" y="253"/>
                  <a:pt x="59" y="241"/>
                  <a:pt x="67" y="248"/>
                </a:cubicBezTo>
                <a:cubicBezTo>
                  <a:pt x="74" y="254"/>
                  <a:pt x="67" y="270"/>
                  <a:pt x="62" y="285"/>
                </a:cubicBezTo>
                <a:cubicBezTo>
                  <a:pt x="57" y="299"/>
                  <a:pt x="43" y="316"/>
                  <a:pt x="34" y="316"/>
                </a:cubicBezTo>
                <a:cubicBezTo>
                  <a:pt x="24" y="316"/>
                  <a:pt x="20" y="305"/>
                  <a:pt x="18" y="299"/>
                </a:cubicBezTo>
                <a:cubicBezTo>
                  <a:pt x="16" y="292"/>
                  <a:pt x="10" y="292"/>
                  <a:pt x="5" y="299"/>
                </a:cubicBezTo>
                <a:cubicBezTo>
                  <a:pt x="0" y="306"/>
                  <a:pt x="8" y="384"/>
                  <a:pt x="12" y="399"/>
                </a:cubicBezTo>
                <a:cubicBezTo>
                  <a:pt x="32" y="391"/>
                  <a:pt x="53" y="381"/>
                  <a:pt x="85" y="392"/>
                </a:cubicBezTo>
                <a:cubicBezTo>
                  <a:pt x="110" y="400"/>
                  <a:pt x="156" y="390"/>
                  <a:pt x="145" y="368"/>
                </a:cubicBezTo>
                <a:cubicBezTo>
                  <a:pt x="137" y="351"/>
                  <a:pt x="138" y="341"/>
                  <a:pt x="146" y="337"/>
                </a:cubicBezTo>
                <a:cubicBezTo>
                  <a:pt x="154" y="333"/>
                  <a:pt x="192" y="329"/>
                  <a:pt x="201" y="334"/>
                </a:cubicBezTo>
                <a:cubicBezTo>
                  <a:pt x="209" y="340"/>
                  <a:pt x="204" y="356"/>
                  <a:pt x="198" y="364"/>
                </a:cubicBezTo>
                <a:cubicBezTo>
                  <a:pt x="189" y="374"/>
                  <a:pt x="217" y="387"/>
                  <a:pt x="252" y="392"/>
                </a:cubicBezTo>
                <a:cubicBezTo>
                  <a:pt x="303" y="400"/>
                  <a:pt x="337" y="406"/>
                  <a:pt x="363" y="401"/>
                </a:cubicBezTo>
                <a:cubicBezTo>
                  <a:pt x="343" y="320"/>
                  <a:pt x="363" y="270"/>
                  <a:pt x="364" y="246"/>
                </a:cubicBezTo>
                <a:cubicBezTo>
                  <a:pt x="365" y="215"/>
                  <a:pt x="372" y="187"/>
                  <a:pt x="384" y="199"/>
                </a:cubicBezTo>
                <a:cubicBezTo>
                  <a:pt x="401" y="214"/>
                  <a:pt x="412" y="211"/>
                  <a:pt x="417" y="196"/>
                </a:cubicBezTo>
                <a:cubicBezTo>
                  <a:pt x="422" y="181"/>
                  <a:pt x="416" y="163"/>
                  <a:pt x="408" y="157"/>
                </a:cubicBezTo>
                <a:cubicBezTo>
                  <a:pt x="400" y="151"/>
                  <a:pt x="384" y="166"/>
                  <a:pt x="372" y="159"/>
                </a:cubicBezTo>
                <a:cubicBezTo>
                  <a:pt x="360" y="153"/>
                  <a:pt x="362" y="142"/>
                  <a:pt x="367" y="125"/>
                </a:cubicBezTo>
                <a:cubicBezTo>
                  <a:pt x="380" y="71"/>
                  <a:pt x="368" y="39"/>
                  <a:pt x="365" y="9"/>
                </a:cubicBezTo>
                <a:cubicBezTo>
                  <a:pt x="300" y="0"/>
                  <a:pt x="167" y="7"/>
                  <a:pt x="157" y="1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9" name="Freeform 11"/>
          <p:cNvSpPr>
            <a:spLocks/>
          </p:cNvSpPr>
          <p:nvPr/>
        </p:nvSpPr>
        <p:spPr bwMode="auto">
          <a:xfrm>
            <a:off x="1949218" y="2763097"/>
            <a:ext cx="3037919" cy="2428882"/>
          </a:xfrm>
          <a:custGeom>
            <a:avLst/>
            <a:gdLst>
              <a:gd name="T0" fmla="*/ 399 w 468"/>
              <a:gd name="T1" fmla="*/ 298 h 469"/>
              <a:gd name="T2" fmla="*/ 412 w 468"/>
              <a:gd name="T3" fmla="*/ 298 h 469"/>
              <a:gd name="T4" fmla="*/ 428 w 468"/>
              <a:gd name="T5" fmla="*/ 315 h 469"/>
              <a:gd name="T6" fmla="*/ 456 w 468"/>
              <a:gd name="T7" fmla="*/ 284 h 469"/>
              <a:gd name="T8" fmla="*/ 461 w 468"/>
              <a:gd name="T9" fmla="*/ 247 h 469"/>
              <a:gd name="T10" fmla="*/ 427 w 468"/>
              <a:gd name="T11" fmla="*/ 255 h 469"/>
              <a:gd name="T12" fmla="*/ 403 w 468"/>
              <a:gd name="T13" fmla="*/ 234 h 469"/>
              <a:gd name="T14" fmla="*/ 407 w 468"/>
              <a:gd name="T15" fmla="*/ 161 h 469"/>
              <a:gd name="T16" fmla="*/ 405 w 468"/>
              <a:gd name="T17" fmla="*/ 11 h 469"/>
              <a:gd name="T18" fmla="*/ 266 w 468"/>
              <a:gd name="T19" fmla="*/ 5 h 469"/>
              <a:gd name="T20" fmla="*/ 222 w 468"/>
              <a:gd name="T21" fmla="*/ 24 h 469"/>
              <a:gd name="T22" fmla="*/ 220 w 468"/>
              <a:gd name="T23" fmla="*/ 61 h 469"/>
              <a:gd name="T24" fmla="*/ 171 w 468"/>
              <a:gd name="T25" fmla="*/ 54 h 469"/>
              <a:gd name="T26" fmla="*/ 179 w 468"/>
              <a:gd name="T27" fmla="*/ 28 h 469"/>
              <a:gd name="T28" fmla="*/ 156 w 468"/>
              <a:gd name="T29" fmla="*/ 15 h 469"/>
              <a:gd name="T30" fmla="*/ 53 w 468"/>
              <a:gd name="T31" fmla="*/ 13 h 469"/>
              <a:gd name="T32" fmla="*/ 52 w 468"/>
              <a:gd name="T33" fmla="*/ 192 h 469"/>
              <a:gd name="T34" fmla="*/ 57 w 468"/>
              <a:gd name="T35" fmla="*/ 278 h 469"/>
              <a:gd name="T36" fmla="*/ 40 w 468"/>
              <a:gd name="T37" fmla="*/ 287 h 469"/>
              <a:gd name="T38" fmla="*/ 11 w 468"/>
              <a:gd name="T39" fmla="*/ 291 h 469"/>
              <a:gd name="T40" fmla="*/ 17 w 468"/>
              <a:gd name="T41" fmla="*/ 340 h 469"/>
              <a:gd name="T42" fmla="*/ 40 w 468"/>
              <a:gd name="T43" fmla="*/ 335 h 469"/>
              <a:gd name="T44" fmla="*/ 58 w 468"/>
              <a:gd name="T45" fmla="*/ 326 h 469"/>
              <a:gd name="T46" fmla="*/ 53 w 468"/>
              <a:gd name="T47" fmla="*/ 403 h 469"/>
              <a:gd name="T48" fmla="*/ 185 w 468"/>
              <a:gd name="T49" fmla="*/ 398 h 469"/>
              <a:gd name="T50" fmla="*/ 243 w 468"/>
              <a:gd name="T51" fmla="*/ 428 h 469"/>
              <a:gd name="T52" fmla="*/ 258 w 468"/>
              <a:gd name="T53" fmla="*/ 465 h 469"/>
              <a:gd name="T54" fmla="*/ 306 w 468"/>
              <a:gd name="T55" fmla="*/ 441 h 469"/>
              <a:gd name="T56" fmla="*/ 286 w 468"/>
              <a:gd name="T57" fmla="*/ 418 h 469"/>
              <a:gd name="T58" fmla="*/ 333 w 468"/>
              <a:gd name="T59" fmla="*/ 397 h 469"/>
              <a:gd name="T60" fmla="*/ 406 w 468"/>
              <a:gd name="T61" fmla="*/ 398 h 469"/>
              <a:gd name="T62" fmla="*/ 399 w 468"/>
              <a:gd name="T63" fmla="*/ 298 h 469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468"/>
              <a:gd name="T97" fmla="*/ 0 h 469"/>
              <a:gd name="T98" fmla="*/ 468 w 468"/>
              <a:gd name="T99" fmla="*/ 469 h 469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468" h="469">
                <a:moveTo>
                  <a:pt x="399" y="298"/>
                </a:moveTo>
                <a:cubicBezTo>
                  <a:pt x="404" y="291"/>
                  <a:pt x="410" y="291"/>
                  <a:pt x="412" y="298"/>
                </a:cubicBezTo>
                <a:cubicBezTo>
                  <a:pt x="414" y="304"/>
                  <a:pt x="418" y="315"/>
                  <a:pt x="428" y="315"/>
                </a:cubicBezTo>
                <a:cubicBezTo>
                  <a:pt x="437" y="315"/>
                  <a:pt x="451" y="298"/>
                  <a:pt x="456" y="284"/>
                </a:cubicBezTo>
                <a:cubicBezTo>
                  <a:pt x="461" y="269"/>
                  <a:pt x="468" y="253"/>
                  <a:pt x="461" y="247"/>
                </a:cubicBezTo>
                <a:cubicBezTo>
                  <a:pt x="453" y="240"/>
                  <a:pt x="438" y="252"/>
                  <a:pt x="427" y="255"/>
                </a:cubicBezTo>
                <a:cubicBezTo>
                  <a:pt x="415" y="257"/>
                  <a:pt x="405" y="251"/>
                  <a:pt x="403" y="234"/>
                </a:cubicBezTo>
                <a:cubicBezTo>
                  <a:pt x="400" y="218"/>
                  <a:pt x="405" y="181"/>
                  <a:pt x="407" y="161"/>
                </a:cubicBezTo>
                <a:cubicBezTo>
                  <a:pt x="409" y="140"/>
                  <a:pt x="417" y="72"/>
                  <a:pt x="405" y="11"/>
                </a:cubicBezTo>
                <a:cubicBezTo>
                  <a:pt x="345" y="17"/>
                  <a:pt x="294" y="11"/>
                  <a:pt x="266" y="5"/>
                </a:cubicBezTo>
                <a:cubicBezTo>
                  <a:pt x="238" y="0"/>
                  <a:pt x="222" y="17"/>
                  <a:pt x="222" y="24"/>
                </a:cubicBezTo>
                <a:cubicBezTo>
                  <a:pt x="222" y="32"/>
                  <a:pt x="236" y="53"/>
                  <a:pt x="220" y="61"/>
                </a:cubicBezTo>
                <a:cubicBezTo>
                  <a:pt x="204" y="69"/>
                  <a:pt x="179" y="67"/>
                  <a:pt x="171" y="54"/>
                </a:cubicBezTo>
                <a:cubicBezTo>
                  <a:pt x="164" y="40"/>
                  <a:pt x="179" y="34"/>
                  <a:pt x="179" y="28"/>
                </a:cubicBezTo>
                <a:cubicBezTo>
                  <a:pt x="179" y="22"/>
                  <a:pt x="169" y="15"/>
                  <a:pt x="156" y="15"/>
                </a:cubicBezTo>
                <a:cubicBezTo>
                  <a:pt x="144" y="15"/>
                  <a:pt x="107" y="21"/>
                  <a:pt x="53" y="13"/>
                </a:cubicBezTo>
                <a:cubicBezTo>
                  <a:pt x="51" y="26"/>
                  <a:pt x="41" y="149"/>
                  <a:pt x="52" y="192"/>
                </a:cubicBezTo>
                <a:cubicBezTo>
                  <a:pt x="64" y="235"/>
                  <a:pt x="60" y="269"/>
                  <a:pt x="57" y="278"/>
                </a:cubicBezTo>
                <a:cubicBezTo>
                  <a:pt x="54" y="287"/>
                  <a:pt x="48" y="293"/>
                  <a:pt x="40" y="287"/>
                </a:cubicBezTo>
                <a:cubicBezTo>
                  <a:pt x="33" y="281"/>
                  <a:pt x="21" y="273"/>
                  <a:pt x="11" y="291"/>
                </a:cubicBezTo>
                <a:cubicBezTo>
                  <a:pt x="0" y="309"/>
                  <a:pt x="10" y="337"/>
                  <a:pt x="17" y="340"/>
                </a:cubicBezTo>
                <a:cubicBezTo>
                  <a:pt x="25" y="344"/>
                  <a:pt x="37" y="345"/>
                  <a:pt x="40" y="335"/>
                </a:cubicBezTo>
                <a:cubicBezTo>
                  <a:pt x="44" y="325"/>
                  <a:pt x="52" y="320"/>
                  <a:pt x="58" y="326"/>
                </a:cubicBezTo>
                <a:cubicBezTo>
                  <a:pt x="76" y="344"/>
                  <a:pt x="46" y="354"/>
                  <a:pt x="53" y="403"/>
                </a:cubicBezTo>
                <a:cubicBezTo>
                  <a:pt x="73" y="403"/>
                  <a:pt x="146" y="390"/>
                  <a:pt x="185" y="398"/>
                </a:cubicBezTo>
                <a:cubicBezTo>
                  <a:pt x="214" y="403"/>
                  <a:pt x="247" y="413"/>
                  <a:pt x="243" y="428"/>
                </a:cubicBezTo>
                <a:cubicBezTo>
                  <a:pt x="239" y="440"/>
                  <a:pt x="219" y="461"/>
                  <a:pt x="258" y="465"/>
                </a:cubicBezTo>
                <a:cubicBezTo>
                  <a:pt x="296" y="469"/>
                  <a:pt x="306" y="447"/>
                  <a:pt x="306" y="441"/>
                </a:cubicBezTo>
                <a:cubicBezTo>
                  <a:pt x="306" y="425"/>
                  <a:pt x="286" y="429"/>
                  <a:pt x="286" y="418"/>
                </a:cubicBezTo>
                <a:cubicBezTo>
                  <a:pt x="287" y="406"/>
                  <a:pt x="307" y="394"/>
                  <a:pt x="333" y="397"/>
                </a:cubicBezTo>
                <a:cubicBezTo>
                  <a:pt x="360" y="400"/>
                  <a:pt x="368" y="409"/>
                  <a:pt x="406" y="398"/>
                </a:cubicBezTo>
                <a:cubicBezTo>
                  <a:pt x="402" y="383"/>
                  <a:pt x="394" y="305"/>
                  <a:pt x="399" y="298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0" name="Freeform 12"/>
          <p:cNvSpPr>
            <a:spLocks/>
          </p:cNvSpPr>
          <p:nvPr/>
        </p:nvSpPr>
        <p:spPr bwMode="auto">
          <a:xfrm>
            <a:off x="6807139" y="4736016"/>
            <a:ext cx="2336861" cy="2121984"/>
          </a:xfrm>
          <a:custGeom>
            <a:avLst/>
            <a:gdLst>
              <a:gd name="T0" fmla="*/ 152 w 360"/>
              <a:gd name="T1" fmla="*/ 22 h 410"/>
              <a:gd name="T2" fmla="*/ 178 w 360"/>
              <a:gd name="T3" fmla="*/ 60 h 410"/>
              <a:gd name="T4" fmla="*/ 129 w 360"/>
              <a:gd name="T5" fmla="*/ 69 h 410"/>
              <a:gd name="T6" fmla="*/ 100 w 360"/>
              <a:gd name="T7" fmla="*/ 50 h 410"/>
              <a:gd name="T8" fmla="*/ 108 w 360"/>
              <a:gd name="T9" fmla="*/ 23 h 410"/>
              <a:gd name="T10" fmla="*/ 9 w 360"/>
              <a:gd name="T11" fmla="*/ 19 h 410"/>
              <a:gd name="T12" fmla="*/ 9 w 360"/>
              <a:gd name="T13" fmla="*/ 154 h 410"/>
              <a:gd name="T14" fmla="*/ 26 w 360"/>
              <a:gd name="T15" fmla="*/ 236 h 410"/>
              <a:gd name="T16" fmla="*/ 49 w 360"/>
              <a:gd name="T17" fmla="*/ 209 h 410"/>
              <a:gd name="T18" fmla="*/ 64 w 360"/>
              <a:gd name="T19" fmla="*/ 250 h 410"/>
              <a:gd name="T20" fmla="*/ 47 w 360"/>
              <a:gd name="T21" fmla="*/ 284 h 410"/>
              <a:gd name="T22" fmla="*/ 24 w 360"/>
              <a:gd name="T23" fmla="*/ 277 h 410"/>
              <a:gd name="T24" fmla="*/ 9 w 360"/>
              <a:gd name="T25" fmla="*/ 325 h 410"/>
              <a:gd name="T26" fmla="*/ 10 w 360"/>
              <a:gd name="T27" fmla="*/ 410 h 410"/>
              <a:gd name="T28" fmla="*/ 360 w 360"/>
              <a:gd name="T29" fmla="*/ 410 h 410"/>
              <a:gd name="T30" fmla="*/ 360 w 360"/>
              <a:gd name="T31" fmla="*/ 29 h 410"/>
              <a:gd name="T32" fmla="*/ 152 w 360"/>
              <a:gd name="T33" fmla="*/ 22 h 41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360"/>
              <a:gd name="T52" fmla="*/ 0 h 410"/>
              <a:gd name="T53" fmla="*/ 360 w 360"/>
              <a:gd name="T54" fmla="*/ 410 h 410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360" h="410">
                <a:moveTo>
                  <a:pt x="152" y="22"/>
                </a:moveTo>
                <a:cubicBezTo>
                  <a:pt x="141" y="31"/>
                  <a:pt x="182" y="46"/>
                  <a:pt x="178" y="60"/>
                </a:cubicBezTo>
                <a:cubicBezTo>
                  <a:pt x="173" y="73"/>
                  <a:pt x="149" y="70"/>
                  <a:pt x="129" y="69"/>
                </a:cubicBezTo>
                <a:cubicBezTo>
                  <a:pt x="108" y="68"/>
                  <a:pt x="100" y="61"/>
                  <a:pt x="100" y="50"/>
                </a:cubicBezTo>
                <a:cubicBezTo>
                  <a:pt x="101" y="39"/>
                  <a:pt x="119" y="29"/>
                  <a:pt x="108" y="23"/>
                </a:cubicBezTo>
                <a:cubicBezTo>
                  <a:pt x="82" y="10"/>
                  <a:pt x="20" y="16"/>
                  <a:pt x="9" y="19"/>
                </a:cubicBezTo>
                <a:cubicBezTo>
                  <a:pt x="20" y="71"/>
                  <a:pt x="12" y="137"/>
                  <a:pt x="9" y="154"/>
                </a:cubicBezTo>
                <a:cubicBezTo>
                  <a:pt x="0" y="197"/>
                  <a:pt x="9" y="233"/>
                  <a:pt x="26" y="236"/>
                </a:cubicBezTo>
                <a:cubicBezTo>
                  <a:pt x="33" y="237"/>
                  <a:pt x="34" y="212"/>
                  <a:pt x="49" y="209"/>
                </a:cubicBezTo>
                <a:cubicBezTo>
                  <a:pt x="64" y="207"/>
                  <a:pt x="64" y="234"/>
                  <a:pt x="64" y="250"/>
                </a:cubicBezTo>
                <a:cubicBezTo>
                  <a:pt x="64" y="267"/>
                  <a:pt x="57" y="284"/>
                  <a:pt x="47" y="284"/>
                </a:cubicBezTo>
                <a:cubicBezTo>
                  <a:pt x="36" y="284"/>
                  <a:pt x="34" y="277"/>
                  <a:pt x="24" y="277"/>
                </a:cubicBezTo>
                <a:cubicBezTo>
                  <a:pt x="14" y="276"/>
                  <a:pt x="13" y="298"/>
                  <a:pt x="9" y="325"/>
                </a:cubicBezTo>
                <a:cubicBezTo>
                  <a:pt x="7" y="341"/>
                  <a:pt x="4" y="373"/>
                  <a:pt x="10" y="410"/>
                </a:cubicBezTo>
                <a:cubicBezTo>
                  <a:pt x="360" y="410"/>
                  <a:pt x="360" y="410"/>
                  <a:pt x="360" y="410"/>
                </a:cubicBezTo>
                <a:cubicBezTo>
                  <a:pt x="360" y="29"/>
                  <a:pt x="360" y="29"/>
                  <a:pt x="360" y="29"/>
                </a:cubicBezTo>
                <a:cubicBezTo>
                  <a:pt x="293" y="11"/>
                  <a:pt x="181" y="0"/>
                  <a:pt x="152" y="22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1" name="Freeform 13"/>
          <p:cNvSpPr>
            <a:spLocks/>
          </p:cNvSpPr>
          <p:nvPr/>
        </p:nvSpPr>
        <p:spPr bwMode="auto">
          <a:xfrm>
            <a:off x="4209100" y="4462000"/>
            <a:ext cx="3013176" cy="2396000"/>
          </a:xfrm>
          <a:custGeom>
            <a:avLst/>
            <a:gdLst>
              <a:gd name="T0" fmla="*/ 409 w 464"/>
              <a:gd name="T1" fmla="*/ 378 h 463"/>
              <a:gd name="T2" fmla="*/ 424 w 464"/>
              <a:gd name="T3" fmla="*/ 330 h 463"/>
              <a:gd name="T4" fmla="*/ 447 w 464"/>
              <a:gd name="T5" fmla="*/ 337 h 463"/>
              <a:gd name="T6" fmla="*/ 464 w 464"/>
              <a:gd name="T7" fmla="*/ 303 h 463"/>
              <a:gd name="T8" fmla="*/ 449 w 464"/>
              <a:gd name="T9" fmla="*/ 262 h 463"/>
              <a:gd name="T10" fmla="*/ 426 w 464"/>
              <a:gd name="T11" fmla="*/ 289 h 463"/>
              <a:gd name="T12" fmla="*/ 409 w 464"/>
              <a:gd name="T13" fmla="*/ 207 h 463"/>
              <a:gd name="T14" fmla="*/ 409 w 464"/>
              <a:gd name="T15" fmla="*/ 72 h 463"/>
              <a:gd name="T16" fmla="*/ 298 w 464"/>
              <a:gd name="T17" fmla="*/ 63 h 463"/>
              <a:gd name="T18" fmla="*/ 244 w 464"/>
              <a:gd name="T19" fmla="*/ 35 h 463"/>
              <a:gd name="T20" fmla="*/ 247 w 464"/>
              <a:gd name="T21" fmla="*/ 5 h 463"/>
              <a:gd name="T22" fmla="*/ 192 w 464"/>
              <a:gd name="T23" fmla="*/ 8 h 463"/>
              <a:gd name="T24" fmla="*/ 191 w 464"/>
              <a:gd name="T25" fmla="*/ 39 h 463"/>
              <a:gd name="T26" fmla="*/ 131 w 464"/>
              <a:gd name="T27" fmla="*/ 63 h 463"/>
              <a:gd name="T28" fmla="*/ 58 w 464"/>
              <a:gd name="T29" fmla="*/ 70 h 463"/>
              <a:gd name="T30" fmla="*/ 59 w 464"/>
              <a:gd name="T31" fmla="*/ 183 h 463"/>
              <a:gd name="T32" fmla="*/ 47 w 464"/>
              <a:gd name="T33" fmla="*/ 255 h 463"/>
              <a:gd name="T34" fmla="*/ 25 w 464"/>
              <a:gd name="T35" fmla="*/ 266 h 463"/>
              <a:gd name="T36" fmla="*/ 2 w 464"/>
              <a:gd name="T37" fmla="*/ 282 h 463"/>
              <a:gd name="T38" fmla="*/ 12 w 464"/>
              <a:gd name="T39" fmla="*/ 320 h 463"/>
              <a:gd name="T40" fmla="*/ 41 w 464"/>
              <a:gd name="T41" fmla="*/ 310 h 463"/>
              <a:gd name="T42" fmla="*/ 59 w 464"/>
              <a:gd name="T43" fmla="*/ 305 h 463"/>
              <a:gd name="T44" fmla="*/ 54 w 464"/>
              <a:gd name="T45" fmla="*/ 383 h 463"/>
              <a:gd name="T46" fmla="*/ 63 w 464"/>
              <a:gd name="T47" fmla="*/ 463 h 463"/>
              <a:gd name="T48" fmla="*/ 410 w 464"/>
              <a:gd name="T49" fmla="*/ 463 h 463"/>
              <a:gd name="T50" fmla="*/ 409 w 464"/>
              <a:gd name="T51" fmla="*/ 378 h 463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464"/>
              <a:gd name="T79" fmla="*/ 0 h 463"/>
              <a:gd name="T80" fmla="*/ 464 w 464"/>
              <a:gd name="T81" fmla="*/ 463 h 463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464" h="463">
                <a:moveTo>
                  <a:pt x="409" y="378"/>
                </a:moveTo>
                <a:cubicBezTo>
                  <a:pt x="413" y="351"/>
                  <a:pt x="414" y="329"/>
                  <a:pt x="424" y="330"/>
                </a:cubicBezTo>
                <a:cubicBezTo>
                  <a:pt x="434" y="330"/>
                  <a:pt x="436" y="337"/>
                  <a:pt x="447" y="337"/>
                </a:cubicBezTo>
                <a:cubicBezTo>
                  <a:pt x="457" y="337"/>
                  <a:pt x="464" y="320"/>
                  <a:pt x="464" y="303"/>
                </a:cubicBezTo>
                <a:cubicBezTo>
                  <a:pt x="464" y="287"/>
                  <a:pt x="464" y="260"/>
                  <a:pt x="449" y="262"/>
                </a:cubicBezTo>
                <a:cubicBezTo>
                  <a:pt x="434" y="265"/>
                  <a:pt x="433" y="290"/>
                  <a:pt x="426" y="289"/>
                </a:cubicBezTo>
                <a:cubicBezTo>
                  <a:pt x="409" y="286"/>
                  <a:pt x="400" y="250"/>
                  <a:pt x="409" y="207"/>
                </a:cubicBezTo>
                <a:cubicBezTo>
                  <a:pt x="412" y="190"/>
                  <a:pt x="420" y="124"/>
                  <a:pt x="409" y="72"/>
                </a:cubicBezTo>
                <a:cubicBezTo>
                  <a:pt x="383" y="77"/>
                  <a:pt x="349" y="71"/>
                  <a:pt x="298" y="63"/>
                </a:cubicBezTo>
                <a:cubicBezTo>
                  <a:pt x="263" y="58"/>
                  <a:pt x="235" y="45"/>
                  <a:pt x="244" y="35"/>
                </a:cubicBezTo>
                <a:cubicBezTo>
                  <a:pt x="250" y="27"/>
                  <a:pt x="255" y="11"/>
                  <a:pt x="247" y="5"/>
                </a:cubicBezTo>
                <a:cubicBezTo>
                  <a:pt x="238" y="0"/>
                  <a:pt x="200" y="4"/>
                  <a:pt x="192" y="8"/>
                </a:cubicBezTo>
                <a:cubicBezTo>
                  <a:pt x="184" y="12"/>
                  <a:pt x="183" y="22"/>
                  <a:pt x="191" y="39"/>
                </a:cubicBezTo>
                <a:cubicBezTo>
                  <a:pt x="202" y="61"/>
                  <a:pt x="156" y="71"/>
                  <a:pt x="131" y="63"/>
                </a:cubicBezTo>
                <a:cubicBezTo>
                  <a:pt x="99" y="52"/>
                  <a:pt x="78" y="62"/>
                  <a:pt x="58" y="70"/>
                </a:cubicBezTo>
                <a:cubicBezTo>
                  <a:pt x="63" y="94"/>
                  <a:pt x="61" y="160"/>
                  <a:pt x="59" y="183"/>
                </a:cubicBezTo>
                <a:cubicBezTo>
                  <a:pt x="57" y="205"/>
                  <a:pt x="51" y="242"/>
                  <a:pt x="47" y="255"/>
                </a:cubicBezTo>
                <a:cubicBezTo>
                  <a:pt x="46" y="260"/>
                  <a:pt x="41" y="279"/>
                  <a:pt x="25" y="266"/>
                </a:cubicBezTo>
                <a:cubicBezTo>
                  <a:pt x="10" y="254"/>
                  <a:pt x="4" y="270"/>
                  <a:pt x="2" y="282"/>
                </a:cubicBezTo>
                <a:cubicBezTo>
                  <a:pt x="0" y="295"/>
                  <a:pt x="2" y="307"/>
                  <a:pt x="12" y="320"/>
                </a:cubicBezTo>
                <a:cubicBezTo>
                  <a:pt x="23" y="332"/>
                  <a:pt x="34" y="322"/>
                  <a:pt x="41" y="310"/>
                </a:cubicBezTo>
                <a:cubicBezTo>
                  <a:pt x="47" y="299"/>
                  <a:pt x="53" y="297"/>
                  <a:pt x="59" y="305"/>
                </a:cubicBezTo>
                <a:cubicBezTo>
                  <a:pt x="68" y="315"/>
                  <a:pt x="58" y="339"/>
                  <a:pt x="54" y="383"/>
                </a:cubicBezTo>
                <a:cubicBezTo>
                  <a:pt x="51" y="403"/>
                  <a:pt x="58" y="441"/>
                  <a:pt x="63" y="463"/>
                </a:cubicBezTo>
                <a:cubicBezTo>
                  <a:pt x="410" y="463"/>
                  <a:pt x="410" y="463"/>
                  <a:pt x="410" y="463"/>
                </a:cubicBezTo>
                <a:cubicBezTo>
                  <a:pt x="404" y="426"/>
                  <a:pt x="407" y="394"/>
                  <a:pt x="409" y="378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2" name="Freeform 14"/>
          <p:cNvSpPr>
            <a:spLocks/>
          </p:cNvSpPr>
          <p:nvPr/>
        </p:nvSpPr>
        <p:spPr bwMode="auto">
          <a:xfrm>
            <a:off x="6735658" y="2443046"/>
            <a:ext cx="2408342" cy="2670017"/>
          </a:xfrm>
          <a:custGeom>
            <a:avLst/>
            <a:gdLst>
              <a:gd name="T0" fmla="*/ 222 w 371"/>
              <a:gd name="T1" fmla="*/ 65 h 516"/>
              <a:gd name="T2" fmla="*/ 204 w 371"/>
              <a:gd name="T3" fmla="*/ 33 h 516"/>
              <a:gd name="T4" fmla="*/ 179 w 371"/>
              <a:gd name="T5" fmla="*/ 6 h 516"/>
              <a:gd name="T6" fmla="*/ 130 w 371"/>
              <a:gd name="T7" fmla="*/ 16 h 516"/>
              <a:gd name="T8" fmla="*/ 157 w 371"/>
              <a:gd name="T9" fmla="*/ 43 h 516"/>
              <a:gd name="T10" fmla="*/ 119 w 371"/>
              <a:gd name="T11" fmla="*/ 71 h 516"/>
              <a:gd name="T12" fmla="*/ 22 w 371"/>
              <a:gd name="T13" fmla="*/ 70 h 516"/>
              <a:gd name="T14" fmla="*/ 24 w 371"/>
              <a:gd name="T15" fmla="*/ 186 h 516"/>
              <a:gd name="T16" fmla="*/ 29 w 371"/>
              <a:gd name="T17" fmla="*/ 220 h 516"/>
              <a:gd name="T18" fmla="*/ 65 w 371"/>
              <a:gd name="T19" fmla="*/ 218 h 516"/>
              <a:gd name="T20" fmla="*/ 74 w 371"/>
              <a:gd name="T21" fmla="*/ 257 h 516"/>
              <a:gd name="T22" fmla="*/ 41 w 371"/>
              <a:gd name="T23" fmla="*/ 260 h 516"/>
              <a:gd name="T24" fmla="*/ 21 w 371"/>
              <a:gd name="T25" fmla="*/ 307 h 516"/>
              <a:gd name="T26" fmla="*/ 20 w 371"/>
              <a:gd name="T27" fmla="*/ 462 h 516"/>
              <a:gd name="T28" fmla="*/ 119 w 371"/>
              <a:gd name="T29" fmla="*/ 466 h 516"/>
              <a:gd name="T30" fmla="*/ 111 w 371"/>
              <a:gd name="T31" fmla="*/ 493 h 516"/>
              <a:gd name="T32" fmla="*/ 140 w 371"/>
              <a:gd name="T33" fmla="*/ 512 h 516"/>
              <a:gd name="T34" fmla="*/ 189 w 371"/>
              <a:gd name="T35" fmla="*/ 503 h 516"/>
              <a:gd name="T36" fmla="*/ 163 w 371"/>
              <a:gd name="T37" fmla="*/ 465 h 516"/>
              <a:gd name="T38" fmla="*/ 371 w 371"/>
              <a:gd name="T39" fmla="*/ 472 h 516"/>
              <a:gd name="T40" fmla="*/ 371 w 371"/>
              <a:gd name="T41" fmla="*/ 58 h 516"/>
              <a:gd name="T42" fmla="*/ 222 w 371"/>
              <a:gd name="T43" fmla="*/ 65 h 51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71"/>
              <a:gd name="T67" fmla="*/ 0 h 516"/>
              <a:gd name="T68" fmla="*/ 371 w 371"/>
              <a:gd name="T69" fmla="*/ 516 h 51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71" h="516">
                <a:moveTo>
                  <a:pt x="222" y="65"/>
                </a:moveTo>
                <a:cubicBezTo>
                  <a:pt x="205" y="60"/>
                  <a:pt x="194" y="50"/>
                  <a:pt x="204" y="33"/>
                </a:cubicBezTo>
                <a:cubicBezTo>
                  <a:pt x="213" y="16"/>
                  <a:pt x="194" y="11"/>
                  <a:pt x="179" y="6"/>
                </a:cubicBezTo>
                <a:cubicBezTo>
                  <a:pt x="163" y="1"/>
                  <a:pt x="132" y="0"/>
                  <a:pt x="130" y="16"/>
                </a:cubicBezTo>
                <a:cubicBezTo>
                  <a:pt x="128" y="31"/>
                  <a:pt x="150" y="36"/>
                  <a:pt x="157" y="43"/>
                </a:cubicBezTo>
                <a:cubicBezTo>
                  <a:pt x="164" y="50"/>
                  <a:pt x="148" y="65"/>
                  <a:pt x="119" y="71"/>
                </a:cubicBezTo>
                <a:cubicBezTo>
                  <a:pt x="95" y="76"/>
                  <a:pt x="65" y="76"/>
                  <a:pt x="22" y="70"/>
                </a:cubicBezTo>
                <a:cubicBezTo>
                  <a:pt x="25" y="100"/>
                  <a:pt x="37" y="132"/>
                  <a:pt x="24" y="186"/>
                </a:cubicBezTo>
                <a:cubicBezTo>
                  <a:pt x="19" y="203"/>
                  <a:pt x="17" y="214"/>
                  <a:pt x="29" y="220"/>
                </a:cubicBezTo>
                <a:cubicBezTo>
                  <a:pt x="41" y="227"/>
                  <a:pt x="57" y="212"/>
                  <a:pt x="65" y="218"/>
                </a:cubicBezTo>
                <a:cubicBezTo>
                  <a:pt x="73" y="224"/>
                  <a:pt x="79" y="242"/>
                  <a:pt x="74" y="257"/>
                </a:cubicBezTo>
                <a:cubicBezTo>
                  <a:pt x="69" y="272"/>
                  <a:pt x="58" y="275"/>
                  <a:pt x="41" y="260"/>
                </a:cubicBezTo>
                <a:cubicBezTo>
                  <a:pt x="29" y="248"/>
                  <a:pt x="22" y="276"/>
                  <a:pt x="21" y="307"/>
                </a:cubicBezTo>
                <a:cubicBezTo>
                  <a:pt x="20" y="331"/>
                  <a:pt x="0" y="381"/>
                  <a:pt x="20" y="462"/>
                </a:cubicBezTo>
                <a:cubicBezTo>
                  <a:pt x="31" y="459"/>
                  <a:pt x="93" y="453"/>
                  <a:pt x="119" y="466"/>
                </a:cubicBezTo>
                <a:cubicBezTo>
                  <a:pt x="130" y="472"/>
                  <a:pt x="112" y="482"/>
                  <a:pt x="111" y="493"/>
                </a:cubicBezTo>
                <a:cubicBezTo>
                  <a:pt x="111" y="504"/>
                  <a:pt x="119" y="511"/>
                  <a:pt x="140" y="512"/>
                </a:cubicBezTo>
                <a:cubicBezTo>
                  <a:pt x="160" y="513"/>
                  <a:pt x="184" y="516"/>
                  <a:pt x="189" y="503"/>
                </a:cubicBezTo>
                <a:cubicBezTo>
                  <a:pt x="193" y="489"/>
                  <a:pt x="152" y="474"/>
                  <a:pt x="163" y="465"/>
                </a:cubicBezTo>
                <a:cubicBezTo>
                  <a:pt x="192" y="443"/>
                  <a:pt x="304" y="454"/>
                  <a:pt x="371" y="472"/>
                </a:cubicBezTo>
                <a:cubicBezTo>
                  <a:pt x="371" y="58"/>
                  <a:pt x="371" y="58"/>
                  <a:pt x="371" y="58"/>
                </a:cubicBezTo>
                <a:cubicBezTo>
                  <a:pt x="308" y="53"/>
                  <a:pt x="235" y="69"/>
                  <a:pt x="222" y="65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3" name="Freeform 15"/>
          <p:cNvSpPr>
            <a:spLocks/>
          </p:cNvSpPr>
          <p:nvPr/>
        </p:nvSpPr>
        <p:spPr bwMode="auto">
          <a:xfrm>
            <a:off x="2202149" y="4782052"/>
            <a:ext cx="2446831" cy="2075948"/>
          </a:xfrm>
          <a:custGeom>
            <a:avLst/>
            <a:gdLst>
              <a:gd name="T0" fmla="*/ 363 w 377"/>
              <a:gd name="T1" fmla="*/ 321 h 401"/>
              <a:gd name="T2" fmla="*/ 368 w 377"/>
              <a:gd name="T3" fmla="*/ 243 h 401"/>
              <a:gd name="T4" fmla="*/ 350 w 377"/>
              <a:gd name="T5" fmla="*/ 248 h 401"/>
              <a:gd name="T6" fmla="*/ 321 w 377"/>
              <a:gd name="T7" fmla="*/ 258 h 401"/>
              <a:gd name="T8" fmla="*/ 311 w 377"/>
              <a:gd name="T9" fmla="*/ 220 h 401"/>
              <a:gd name="T10" fmla="*/ 334 w 377"/>
              <a:gd name="T11" fmla="*/ 204 h 401"/>
              <a:gd name="T12" fmla="*/ 356 w 377"/>
              <a:gd name="T13" fmla="*/ 193 h 401"/>
              <a:gd name="T14" fmla="*/ 368 w 377"/>
              <a:gd name="T15" fmla="*/ 121 h 401"/>
              <a:gd name="T16" fmla="*/ 367 w 377"/>
              <a:gd name="T17" fmla="*/ 8 h 401"/>
              <a:gd name="T18" fmla="*/ 294 w 377"/>
              <a:gd name="T19" fmla="*/ 7 h 401"/>
              <a:gd name="T20" fmla="*/ 247 w 377"/>
              <a:gd name="T21" fmla="*/ 28 h 401"/>
              <a:gd name="T22" fmla="*/ 267 w 377"/>
              <a:gd name="T23" fmla="*/ 51 h 401"/>
              <a:gd name="T24" fmla="*/ 219 w 377"/>
              <a:gd name="T25" fmla="*/ 75 h 401"/>
              <a:gd name="T26" fmla="*/ 204 w 377"/>
              <a:gd name="T27" fmla="*/ 38 h 401"/>
              <a:gd name="T28" fmla="*/ 146 w 377"/>
              <a:gd name="T29" fmla="*/ 8 h 401"/>
              <a:gd name="T30" fmla="*/ 14 w 377"/>
              <a:gd name="T31" fmla="*/ 13 h 401"/>
              <a:gd name="T32" fmla="*/ 3 w 377"/>
              <a:gd name="T33" fmla="*/ 133 h 401"/>
              <a:gd name="T34" fmla="*/ 24 w 377"/>
              <a:gd name="T35" fmla="*/ 175 h 401"/>
              <a:gd name="T36" fmla="*/ 44 w 377"/>
              <a:gd name="T37" fmla="*/ 148 h 401"/>
              <a:gd name="T38" fmla="*/ 66 w 377"/>
              <a:gd name="T39" fmla="*/ 184 h 401"/>
              <a:gd name="T40" fmla="*/ 31 w 377"/>
              <a:gd name="T41" fmla="*/ 227 h 401"/>
              <a:gd name="T42" fmla="*/ 2 w 377"/>
              <a:gd name="T43" fmla="*/ 255 h 401"/>
              <a:gd name="T44" fmla="*/ 15 w 377"/>
              <a:gd name="T45" fmla="*/ 401 h 401"/>
              <a:gd name="T46" fmla="*/ 372 w 377"/>
              <a:gd name="T47" fmla="*/ 401 h 401"/>
              <a:gd name="T48" fmla="*/ 363 w 377"/>
              <a:gd name="T49" fmla="*/ 321 h 401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377"/>
              <a:gd name="T76" fmla="*/ 0 h 401"/>
              <a:gd name="T77" fmla="*/ 377 w 377"/>
              <a:gd name="T78" fmla="*/ 401 h 401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377" h="401">
                <a:moveTo>
                  <a:pt x="363" y="321"/>
                </a:moveTo>
                <a:cubicBezTo>
                  <a:pt x="367" y="277"/>
                  <a:pt x="377" y="253"/>
                  <a:pt x="368" y="243"/>
                </a:cubicBezTo>
                <a:cubicBezTo>
                  <a:pt x="362" y="235"/>
                  <a:pt x="356" y="237"/>
                  <a:pt x="350" y="248"/>
                </a:cubicBezTo>
                <a:cubicBezTo>
                  <a:pt x="343" y="260"/>
                  <a:pt x="332" y="270"/>
                  <a:pt x="321" y="258"/>
                </a:cubicBezTo>
                <a:cubicBezTo>
                  <a:pt x="311" y="245"/>
                  <a:pt x="309" y="233"/>
                  <a:pt x="311" y="220"/>
                </a:cubicBezTo>
                <a:cubicBezTo>
                  <a:pt x="313" y="208"/>
                  <a:pt x="319" y="192"/>
                  <a:pt x="334" y="204"/>
                </a:cubicBezTo>
                <a:cubicBezTo>
                  <a:pt x="350" y="217"/>
                  <a:pt x="355" y="198"/>
                  <a:pt x="356" y="193"/>
                </a:cubicBezTo>
                <a:cubicBezTo>
                  <a:pt x="360" y="180"/>
                  <a:pt x="366" y="143"/>
                  <a:pt x="368" y="121"/>
                </a:cubicBezTo>
                <a:cubicBezTo>
                  <a:pt x="370" y="98"/>
                  <a:pt x="372" y="32"/>
                  <a:pt x="367" y="8"/>
                </a:cubicBezTo>
                <a:cubicBezTo>
                  <a:pt x="329" y="19"/>
                  <a:pt x="321" y="10"/>
                  <a:pt x="294" y="7"/>
                </a:cubicBezTo>
                <a:cubicBezTo>
                  <a:pt x="268" y="4"/>
                  <a:pt x="248" y="16"/>
                  <a:pt x="247" y="28"/>
                </a:cubicBezTo>
                <a:cubicBezTo>
                  <a:pt x="247" y="39"/>
                  <a:pt x="267" y="35"/>
                  <a:pt x="267" y="51"/>
                </a:cubicBezTo>
                <a:cubicBezTo>
                  <a:pt x="267" y="57"/>
                  <a:pt x="257" y="79"/>
                  <a:pt x="219" y="75"/>
                </a:cubicBezTo>
                <a:cubicBezTo>
                  <a:pt x="180" y="71"/>
                  <a:pt x="200" y="50"/>
                  <a:pt x="204" y="38"/>
                </a:cubicBezTo>
                <a:cubicBezTo>
                  <a:pt x="208" y="23"/>
                  <a:pt x="175" y="13"/>
                  <a:pt x="146" y="8"/>
                </a:cubicBezTo>
                <a:cubicBezTo>
                  <a:pt x="107" y="0"/>
                  <a:pt x="34" y="13"/>
                  <a:pt x="14" y="13"/>
                </a:cubicBezTo>
                <a:cubicBezTo>
                  <a:pt x="20" y="64"/>
                  <a:pt x="3" y="107"/>
                  <a:pt x="3" y="133"/>
                </a:cubicBezTo>
                <a:cubicBezTo>
                  <a:pt x="4" y="147"/>
                  <a:pt x="12" y="175"/>
                  <a:pt x="24" y="175"/>
                </a:cubicBezTo>
                <a:cubicBezTo>
                  <a:pt x="36" y="175"/>
                  <a:pt x="31" y="148"/>
                  <a:pt x="44" y="148"/>
                </a:cubicBezTo>
                <a:cubicBezTo>
                  <a:pt x="58" y="148"/>
                  <a:pt x="69" y="167"/>
                  <a:pt x="66" y="184"/>
                </a:cubicBezTo>
                <a:cubicBezTo>
                  <a:pt x="64" y="200"/>
                  <a:pt x="60" y="230"/>
                  <a:pt x="31" y="227"/>
                </a:cubicBezTo>
                <a:cubicBezTo>
                  <a:pt x="2" y="225"/>
                  <a:pt x="0" y="241"/>
                  <a:pt x="2" y="255"/>
                </a:cubicBezTo>
                <a:cubicBezTo>
                  <a:pt x="4" y="265"/>
                  <a:pt x="14" y="341"/>
                  <a:pt x="15" y="401"/>
                </a:cubicBezTo>
                <a:cubicBezTo>
                  <a:pt x="372" y="401"/>
                  <a:pt x="372" y="401"/>
                  <a:pt x="372" y="401"/>
                </a:cubicBezTo>
                <a:cubicBezTo>
                  <a:pt x="367" y="379"/>
                  <a:pt x="360" y="341"/>
                  <a:pt x="363" y="32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4" name="Freeform 16"/>
          <p:cNvSpPr>
            <a:spLocks/>
          </p:cNvSpPr>
          <p:nvPr/>
        </p:nvSpPr>
        <p:spPr bwMode="auto">
          <a:xfrm>
            <a:off x="0" y="4736016"/>
            <a:ext cx="2650275" cy="2121984"/>
          </a:xfrm>
          <a:custGeom>
            <a:avLst/>
            <a:gdLst>
              <a:gd name="T0" fmla="*/ 370 w 408"/>
              <a:gd name="T1" fmla="*/ 236 h 410"/>
              <a:gd name="T2" fmla="*/ 405 w 408"/>
              <a:gd name="T3" fmla="*/ 193 h 410"/>
              <a:gd name="T4" fmla="*/ 383 w 408"/>
              <a:gd name="T5" fmla="*/ 157 h 410"/>
              <a:gd name="T6" fmla="*/ 363 w 408"/>
              <a:gd name="T7" fmla="*/ 184 h 410"/>
              <a:gd name="T8" fmla="*/ 342 w 408"/>
              <a:gd name="T9" fmla="*/ 142 h 410"/>
              <a:gd name="T10" fmla="*/ 353 w 408"/>
              <a:gd name="T11" fmla="*/ 22 h 410"/>
              <a:gd name="T12" fmla="*/ 166 w 408"/>
              <a:gd name="T13" fmla="*/ 18 h 410"/>
              <a:gd name="T14" fmla="*/ 191 w 408"/>
              <a:gd name="T15" fmla="*/ 55 h 410"/>
              <a:gd name="T16" fmla="*/ 142 w 408"/>
              <a:gd name="T17" fmla="*/ 65 h 410"/>
              <a:gd name="T18" fmla="*/ 114 w 408"/>
              <a:gd name="T19" fmla="*/ 45 h 410"/>
              <a:gd name="T20" fmla="*/ 121 w 408"/>
              <a:gd name="T21" fmla="*/ 19 h 410"/>
              <a:gd name="T22" fmla="*/ 0 w 408"/>
              <a:gd name="T23" fmla="*/ 22 h 410"/>
              <a:gd name="T24" fmla="*/ 0 w 408"/>
              <a:gd name="T25" fmla="*/ 410 h 410"/>
              <a:gd name="T26" fmla="*/ 354 w 408"/>
              <a:gd name="T27" fmla="*/ 410 h 410"/>
              <a:gd name="T28" fmla="*/ 341 w 408"/>
              <a:gd name="T29" fmla="*/ 264 h 410"/>
              <a:gd name="T30" fmla="*/ 370 w 408"/>
              <a:gd name="T31" fmla="*/ 236 h 41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408"/>
              <a:gd name="T49" fmla="*/ 0 h 410"/>
              <a:gd name="T50" fmla="*/ 408 w 408"/>
              <a:gd name="T51" fmla="*/ 410 h 410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5" name="Freeform 17"/>
          <p:cNvSpPr>
            <a:spLocks/>
          </p:cNvSpPr>
          <p:nvPr/>
        </p:nvSpPr>
        <p:spPr bwMode="auto">
          <a:xfrm>
            <a:off x="0" y="2484697"/>
            <a:ext cx="2441333" cy="2608637"/>
          </a:xfrm>
          <a:custGeom>
            <a:avLst/>
            <a:gdLst>
              <a:gd name="T0" fmla="*/ 121 w 376"/>
              <a:gd name="T1" fmla="*/ 454 h 504"/>
              <a:gd name="T2" fmla="*/ 114 w 376"/>
              <a:gd name="T3" fmla="*/ 480 h 504"/>
              <a:gd name="T4" fmla="*/ 142 w 376"/>
              <a:gd name="T5" fmla="*/ 500 h 504"/>
              <a:gd name="T6" fmla="*/ 191 w 376"/>
              <a:gd name="T7" fmla="*/ 490 h 504"/>
              <a:gd name="T8" fmla="*/ 166 w 376"/>
              <a:gd name="T9" fmla="*/ 453 h 504"/>
              <a:gd name="T10" fmla="*/ 353 w 376"/>
              <a:gd name="T11" fmla="*/ 457 h 504"/>
              <a:gd name="T12" fmla="*/ 358 w 376"/>
              <a:gd name="T13" fmla="*/ 380 h 504"/>
              <a:gd name="T14" fmla="*/ 340 w 376"/>
              <a:gd name="T15" fmla="*/ 389 h 504"/>
              <a:gd name="T16" fmla="*/ 317 w 376"/>
              <a:gd name="T17" fmla="*/ 394 h 504"/>
              <a:gd name="T18" fmla="*/ 311 w 376"/>
              <a:gd name="T19" fmla="*/ 345 h 504"/>
              <a:gd name="T20" fmla="*/ 340 w 376"/>
              <a:gd name="T21" fmla="*/ 341 h 504"/>
              <a:gd name="T22" fmla="*/ 357 w 376"/>
              <a:gd name="T23" fmla="*/ 332 h 504"/>
              <a:gd name="T24" fmla="*/ 352 w 376"/>
              <a:gd name="T25" fmla="*/ 246 h 504"/>
              <a:gd name="T26" fmla="*/ 353 w 376"/>
              <a:gd name="T27" fmla="*/ 67 h 504"/>
              <a:gd name="T28" fmla="*/ 160 w 376"/>
              <a:gd name="T29" fmla="*/ 64 h 504"/>
              <a:gd name="T30" fmla="*/ 149 w 376"/>
              <a:gd name="T31" fmla="*/ 54 h 504"/>
              <a:gd name="T32" fmla="*/ 165 w 376"/>
              <a:gd name="T33" fmla="*/ 33 h 504"/>
              <a:gd name="T34" fmla="*/ 148 w 376"/>
              <a:gd name="T35" fmla="*/ 13 h 504"/>
              <a:gd name="T36" fmla="*/ 90 w 376"/>
              <a:gd name="T37" fmla="*/ 16 h 504"/>
              <a:gd name="T38" fmla="*/ 108 w 376"/>
              <a:gd name="T39" fmla="*/ 53 h 504"/>
              <a:gd name="T40" fmla="*/ 0 w 376"/>
              <a:gd name="T41" fmla="*/ 62 h 504"/>
              <a:gd name="T42" fmla="*/ 0 w 376"/>
              <a:gd name="T43" fmla="*/ 457 h 504"/>
              <a:gd name="T44" fmla="*/ 121 w 376"/>
              <a:gd name="T45" fmla="*/ 454 h 50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76"/>
              <a:gd name="T70" fmla="*/ 0 h 504"/>
              <a:gd name="T71" fmla="*/ 376 w 376"/>
              <a:gd name="T72" fmla="*/ 504 h 504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76" h="504">
                <a:moveTo>
                  <a:pt x="121" y="454"/>
                </a:moveTo>
                <a:cubicBezTo>
                  <a:pt x="132" y="460"/>
                  <a:pt x="114" y="469"/>
                  <a:pt x="114" y="480"/>
                </a:cubicBezTo>
                <a:cubicBezTo>
                  <a:pt x="113" y="491"/>
                  <a:pt x="122" y="498"/>
                  <a:pt x="142" y="500"/>
                </a:cubicBezTo>
                <a:cubicBezTo>
                  <a:pt x="163" y="501"/>
                  <a:pt x="187" y="504"/>
                  <a:pt x="191" y="490"/>
                </a:cubicBezTo>
                <a:cubicBezTo>
                  <a:pt x="195" y="477"/>
                  <a:pt x="156" y="463"/>
                  <a:pt x="166" y="453"/>
                </a:cubicBezTo>
                <a:cubicBezTo>
                  <a:pt x="176" y="443"/>
                  <a:pt x="302" y="435"/>
                  <a:pt x="353" y="457"/>
                </a:cubicBezTo>
                <a:cubicBezTo>
                  <a:pt x="346" y="408"/>
                  <a:pt x="376" y="398"/>
                  <a:pt x="358" y="380"/>
                </a:cubicBezTo>
                <a:cubicBezTo>
                  <a:pt x="352" y="374"/>
                  <a:pt x="344" y="379"/>
                  <a:pt x="340" y="389"/>
                </a:cubicBezTo>
                <a:cubicBezTo>
                  <a:pt x="337" y="399"/>
                  <a:pt x="325" y="398"/>
                  <a:pt x="317" y="394"/>
                </a:cubicBezTo>
                <a:cubicBezTo>
                  <a:pt x="310" y="391"/>
                  <a:pt x="300" y="363"/>
                  <a:pt x="311" y="345"/>
                </a:cubicBezTo>
                <a:cubicBezTo>
                  <a:pt x="321" y="327"/>
                  <a:pt x="333" y="335"/>
                  <a:pt x="340" y="341"/>
                </a:cubicBezTo>
                <a:cubicBezTo>
                  <a:pt x="348" y="347"/>
                  <a:pt x="354" y="341"/>
                  <a:pt x="357" y="332"/>
                </a:cubicBezTo>
                <a:cubicBezTo>
                  <a:pt x="360" y="323"/>
                  <a:pt x="364" y="289"/>
                  <a:pt x="352" y="246"/>
                </a:cubicBezTo>
                <a:cubicBezTo>
                  <a:pt x="341" y="203"/>
                  <a:pt x="351" y="80"/>
                  <a:pt x="353" y="67"/>
                </a:cubicBezTo>
                <a:cubicBezTo>
                  <a:pt x="227" y="41"/>
                  <a:pt x="166" y="63"/>
                  <a:pt x="160" y="64"/>
                </a:cubicBezTo>
                <a:cubicBezTo>
                  <a:pt x="153" y="65"/>
                  <a:pt x="150" y="62"/>
                  <a:pt x="149" y="54"/>
                </a:cubicBezTo>
                <a:cubicBezTo>
                  <a:pt x="147" y="46"/>
                  <a:pt x="161" y="40"/>
                  <a:pt x="165" y="33"/>
                </a:cubicBezTo>
                <a:cubicBezTo>
                  <a:pt x="169" y="27"/>
                  <a:pt x="166" y="15"/>
                  <a:pt x="148" y="13"/>
                </a:cubicBezTo>
                <a:cubicBezTo>
                  <a:pt x="135" y="12"/>
                  <a:pt x="97" y="0"/>
                  <a:pt x="90" y="16"/>
                </a:cubicBezTo>
                <a:cubicBezTo>
                  <a:pt x="83" y="32"/>
                  <a:pt x="119" y="37"/>
                  <a:pt x="108" y="53"/>
                </a:cubicBezTo>
                <a:cubicBezTo>
                  <a:pt x="100" y="64"/>
                  <a:pt x="45" y="51"/>
                  <a:pt x="0" y="62"/>
                </a:cubicBezTo>
                <a:cubicBezTo>
                  <a:pt x="0" y="457"/>
                  <a:pt x="0" y="457"/>
                  <a:pt x="0" y="457"/>
                </a:cubicBezTo>
                <a:cubicBezTo>
                  <a:pt x="48" y="445"/>
                  <a:pt x="102" y="444"/>
                  <a:pt x="121" y="454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2071670" y="142852"/>
            <a:ext cx="50720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 вот и гости Бабы Яги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Управляющая кнопка: настраиваемая 16">
            <a:hlinkClick r:id="" action="ppaction://hlinkshowjump?jump=endshow" highlightClick="1"/>
          </p:cNvPr>
          <p:cNvSpPr/>
          <p:nvPr/>
        </p:nvSpPr>
        <p:spPr>
          <a:xfrm>
            <a:off x="7786710" y="142852"/>
            <a:ext cx="1214446" cy="428628"/>
          </a:xfrm>
          <a:prstGeom prst="actionButtonBlank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ВЫХОД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8000"/>
                            </p:stCondLst>
                            <p:childTnLst>
                              <p:par>
                                <p:cTn id="61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000"/>
                            </p:stCondLst>
                            <p:childTnLst>
                              <p:par>
                                <p:cTn id="6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0"/>
                            </p:stCondLst>
                            <p:childTnLst>
                              <p:par>
                                <p:cTn id="7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1000"/>
                            </p:stCondLst>
                            <p:childTnLst>
                              <p:par>
                                <p:cTn id="8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642918"/>
            <a:ext cx="8786874" cy="4306435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Загадки </a:t>
            </a:r>
          </a:p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http://glashamoscow.ru/animators-for-children/puzzles-for-kids/puzzles-blende-tale/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Окно </a:t>
            </a:r>
          </a:p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http://img-fotki.yandex.ru/get/6623/16969765.9f/0_6a9b5_e1930d5_L.png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Избушка </a:t>
            </a:r>
          </a:p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http://img-fotki.yandex.ru/get/9511/16969765.1b5/0_87ac7_db26940a_M.png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Баба Яга </a:t>
            </a:r>
          </a:p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http://img-fotki.yandex.ru/get/9496/16969765.1b5/0_87adc_ca5f3b4_M.png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Баба Яга 1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http://vkmedia.org.mp3dot.ru/images/art/c/5/8/9/b_c589e5f3f756070.png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Кикимора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http://img.ashkimsin.ru/forums/monthly_08_2010/user3670/post66217_img1_4.jpg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Леший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http://freelance.ru/img/portfolio/pics/00/13/78/1276106.jpg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Водяной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9"/>
              </a:rPr>
              <a:t>http://stat17.privet.ru/lr/0919f19d593326b5e1446a527981072e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Кощей Бессмертный</a:t>
            </a:r>
          </a:p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0"/>
              </a:rPr>
              <a:t>http://stat20.privet.ru/lr/0b2b27fcea21e01b84051336df86b3af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ужайка </a:t>
            </a:r>
          </a:p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1"/>
              </a:rPr>
              <a:t>http://img-fotki.yandex.ru/get/9349/16969765.196/0_7d88a_c74d270e_L.png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Шаблон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паззлов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  <a:hlinkClick r:id="rId12"/>
              </a:rPr>
              <a:t>http://www.indezine.com/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28926" y="142852"/>
            <a:ext cx="38796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Используемые источники: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Управляющая кнопка: возврат 3">
            <a:hlinkClick r:id="" action="ppaction://hlinkshowjump?jump=lastslideviewed" highlightClick="1"/>
          </p:cNvPr>
          <p:cNvSpPr/>
          <p:nvPr/>
        </p:nvSpPr>
        <p:spPr>
          <a:xfrm>
            <a:off x="8501090" y="6215082"/>
            <a:ext cx="500066" cy="500066"/>
          </a:xfrm>
          <a:prstGeom prst="actionButtonReturn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4929190" y="214290"/>
            <a:ext cx="4071966" cy="3000396"/>
          </a:xfrm>
          <a:prstGeom prst="cloudCallou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Блок-схема: знак завершения 2">
            <a:hlinkClick r:id="" action="ppaction://hlinkshowjump?jump=nextslide">
              <a:snd r:embed="rId2" name="chimes.wav"/>
            </a:hlinkClick>
          </p:cNvPr>
          <p:cNvSpPr/>
          <p:nvPr/>
        </p:nvSpPr>
        <p:spPr>
          <a:xfrm>
            <a:off x="7643834" y="4286256"/>
            <a:ext cx="1357322" cy="428628"/>
          </a:xfrm>
          <a:prstGeom prst="flowChartTerminator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14942" y="928670"/>
            <a:ext cx="350046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Моя младшая сестра сегодня отмечает свой День рождения.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Хотите узнать кто она?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кто её гости?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Тогда отгадайте мои загадки. </a:t>
            </a:r>
          </a:p>
        </p:txBody>
      </p:sp>
      <p:sp>
        <p:nvSpPr>
          <p:cNvPr id="5" name="Управляющая кнопка: документ 4">
            <a:hlinkClick r:id="" action="ppaction://hlinkshowjump?jump=lastslide" highlightClick="1"/>
          </p:cNvPr>
          <p:cNvSpPr/>
          <p:nvPr/>
        </p:nvSpPr>
        <p:spPr>
          <a:xfrm>
            <a:off x="214282" y="214290"/>
            <a:ext cx="500066" cy="642942"/>
          </a:xfrm>
          <a:prstGeom prst="actionButtonDocumen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8000" t="32000" r="51000" b="3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4929190" y="214290"/>
            <a:ext cx="4071966" cy="3000396"/>
          </a:xfrm>
          <a:prstGeom prst="cloudCallou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857884" y="571480"/>
            <a:ext cx="2363003" cy="2595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ступе летаю,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Детей похищаю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избе на куриной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Ноге проживаю,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Красавица златокудрая,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 зовут меня...</a:t>
            </a:r>
          </a:p>
          <a:p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857224" y="2214554"/>
            <a:ext cx="3571900" cy="242889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46" name="Freeform 6"/>
          <p:cNvSpPr>
            <a:spLocks/>
          </p:cNvSpPr>
          <p:nvPr/>
        </p:nvSpPr>
        <p:spPr bwMode="auto">
          <a:xfrm>
            <a:off x="857225" y="2214555"/>
            <a:ext cx="1072859" cy="818107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23"/>
              <a:gd name="T55" fmla="*/ 0 h 395"/>
              <a:gd name="T56" fmla="*/ 423 w 423"/>
              <a:gd name="T57" fmla="*/ 395 h 39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49" name="Freeform 9"/>
          <p:cNvSpPr>
            <a:spLocks/>
          </p:cNvSpPr>
          <p:nvPr/>
        </p:nvSpPr>
        <p:spPr bwMode="auto">
          <a:xfrm>
            <a:off x="3380967" y="2214555"/>
            <a:ext cx="1048158" cy="819861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413"/>
              <a:gd name="T52" fmla="*/ 0 h 396"/>
              <a:gd name="T53" fmla="*/ 413 w 413"/>
              <a:gd name="T54" fmla="*/ 396 h 39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52" name="Freeform 12"/>
          <p:cNvSpPr>
            <a:spLocks/>
          </p:cNvSpPr>
          <p:nvPr/>
        </p:nvSpPr>
        <p:spPr bwMode="auto">
          <a:xfrm>
            <a:off x="3516282" y="3794650"/>
            <a:ext cx="912843" cy="848797"/>
          </a:xfrm>
          <a:custGeom>
            <a:avLst/>
            <a:gdLst>
              <a:gd name="T0" fmla="*/ 152 w 360"/>
              <a:gd name="T1" fmla="*/ 22 h 410"/>
              <a:gd name="T2" fmla="*/ 178 w 360"/>
              <a:gd name="T3" fmla="*/ 60 h 410"/>
              <a:gd name="T4" fmla="*/ 129 w 360"/>
              <a:gd name="T5" fmla="*/ 69 h 410"/>
              <a:gd name="T6" fmla="*/ 100 w 360"/>
              <a:gd name="T7" fmla="*/ 50 h 410"/>
              <a:gd name="T8" fmla="*/ 108 w 360"/>
              <a:gd name="T9" fmla="*/ 23 h 410"/>
              <a:gd name="T10" fmla="*/ 9 w 360"/>
              <a:gd name="T11" fmla="*/ 19 h 410"/>
              <a:gd name="T12" fmla="*/ 9 w 360"/>
              <a:gd name="T13" fmla="*/ 154 h 410"/>
              <a:gd name="T14" fmla="*/ 26 w 360"/>
              <a:gd name="T15" fmla="*/ 236 h 410"/>
              <a:gd name="T16" fmla="*/ 49 w 360"/>
              <a:gd name="T17" fmla="*/ 209 h 410"/>
              <a:gd name="T18" fmla="*/ 64 w 360"/>
              <a:gd name="T19" fmla="*/ 250 h 410"/>
              <a:gd name="T20" fmla="*/ 47 w 360"/>
              <a:gd name="T21" fmla="*/ 284 h 410"/>
              <a:gd name="T22" fmla="*/ 24 w 360"/>
              <a:gd name="T23" fmla="*/ 277 h 410"/>
              <a:gd name="T24" fmla="*/ 9 w 360"/>
              <a:gd name="T25" fmla="*/ 325 h 410"/>
              <a:gd name="T26" fmla="*/ 10 w 360"/>
              <a:gd name="T27" fmla="*/ 410 h 410"/>
              <a:gd name="T28" fmla="*/ 360 w 360"/>
              <a:gd name="T29" fmla="*/ 410 h 410"/>
              <a:gd name="T30" fmla="*/ 360 w 360"/>
              <a:gd name="T31" fmla="*/ 29 h 410"/>
              <a:gd name="T32" fmla="*/ 152 w 360"/>
              <a:gd name="T33" fmla="*/ 22 h 41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360"/>
              <a:gd name="T52" fmla="*/ 0 h 410"/>
              <a:gd name="T53" fmla="*/ 360 w 360"/>
              <a:gd name="T54" fmla="*/ 410 h 410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360" h="410">
                <a:moveTo>
                  <a:pt x="152" y="22"/>
                </a:moveTo>
                <a:cubicBezTo>
                  <a:pt x="141" y="31"/>
                  <a:pt x="182" y="46"/>
                  <a:pt x="178" y="60"/>
                </a:cubicBezTo>
                <a:cubicBezTo>
                  <a:pt x="173" y="73"/>
                  <a:pt x="149" y="70"/>
                  <a:pt x="129" y="69"/>
                </a:cubicBezTo>
                <a:cubicBezTo>
                  <a:pt x="108" y="68"/>
                  <a:pt x="100" y="61"/>
                  <a:pt x="100" y="50"/>
                </a:cubicBezTo>
                <a:cubicBezTo>
                  <a:pt x="101" y="39"/>
                  <a:pt x="119" y="29"/>
                  <a:pt x="108" y="23"/>
                </a:cubicBezTo>
                <a:cubicBezTo>
                  <a:pt x="82" y="10"/>
                  <a:pt x="20" y="16"/>
                  <a:pt x="9" y="19"/>
                </a:cubicBezTo>
                <a:cubicBezTo>
                  <a:pt x="20" y="71"/>
                  <a:pt x="12" y="137"/>
                  <a:pt x="9" y="154"/>
                </a:cubicBezTo>
                <a:cubicBezTo>
                  <a:pt x="0" y="197"/>
                  <a:pt x="9" y="233"/>
                  <a:pt x="26" y="236"/>
                </a:cubicBezTo>
                <a:cubicBezTo>
                  <a:pt x="33" y="237"/>
                  <a:pt x="34" y="212"/>
                  <a:pt x="49" y="209"/>
                </a:cubicBezTo>
                <a:cubicBezTo>
                  <a:pt x="64" y="207"/>
                  <a:pt x="64" y="234"/>
                  <a:pt x="64" y="250"/>
                </a:cubicBezTo>
                <a:cubicBezTo>
                  <a:pt x="64" y="267"/>
                  <a:pt x="57" y="284"/>
                  <a:pt x="47" y="284"/>
                </a:cubicBezTo>
                <a:cubicBezTo>
                  <a:pt x="36" y="284"/>
                  <a:pt x="34" y="277"/>
                  <a:pt x="24" y="277"/>
                </a:cubicBezTo>
                <a:cubicBezTo>
                  <a:pt x="14" y="276"/>
                  <a:pt x="13" y="298"/>
                  <a:pt x="9" y="325"/>
                </a:cubicBezTo>
                <a:cubicBezTo>
                  <a:pt x="7" y="341"/>
                  <a:pt x="4" y="373"/>
                  <a:pt x="10" y="410"/>
                </a:cubicBezTo>
                <a:cubicBezTo>
                  <a:pt x="360" y="410"/>
                  <a:pt x="360" y="410"/>
                  <a:pt x="360" y="410"/>
                </a:cubicBezTo>
                <a:cubicBezTo>
                  <a:pt x="360" y="29"/>
                  <a:pt x="360" y="29"/>
                  <a:pt x="360" y="29"/>
                </a:cubicBezTo>
                <a:cubicBezTo>
                  <a:pt x="293" y="11"/>
                  <a:pt x="181" y="0"/>
                  <a:pt x="152" y="22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54" name="Freeform 14"/>
          <p:cNvSpPr>
            <a:spLocks/>
          </p:cNvSpPr>
          <p:nvPr/>
        </p:nvSpPr>
        <p:spPr bwMode="auto">
          <a:xfrm>
            <a:off x="3488360" y="2877458"/>
            <a:ext cx="940765" cy="1068011"/>
          </a:xfrm>
          <a:custGeom>
            <a:avLst/>
            <a:gdLst>
              <a:gd name="T0" fmla="*/ 222 w 371"/>
              <a:gd name="T1" fmla="*/ 65 h 516"/>
              <a:gd name="T2" fmla="*/ 204 w 371"/>
              <a:gd name="T3" fmla="*/ 33 h 516"/>
              <a:gd name="T4" fmla="*/ 179 w 371"/>
              <a:gd name="T5" fmla="*/ 6 h 516"/>
              <a:gd name="T6" fmla="*/ 130 w 371"/>
              <a:gd name="T7" fmla="*/ 16 h 516"/>
              <a:gd name="T8" fmla="*/ 157 w 371"/>
              <a:gd name="T9" fmla="*/ 43 h 516"/>
              <a:gd name="T10" fmla="*/ 119 w 371"/>
              <a:gd name="T11" fmla="*/ 71 h 516"/>
              <a:gd name="T12" fmla="*/ 22 w 371"/>
              <a:gd name="T13" fmla="*/ 70 h 516"/>
              <a:gd name="T14" fmla="*/ 24 w 371"/>
              <a:gd name="T15" fmla="*/ 186 h 516"/>
              <a:gd name="T16" fmla="*/ 29 w 371"/>
              <a:gd name="T17" fmla="*/ 220 h 516"/>
              <a:gd name="T18" fmla="*/ 65 w 371"/>
              <a:gd name="T19" fmla="*/ 218 h 516"/>
              <a:gd name="T20" fmla="*/ 74 w 371"/>
              <a:gd name="T21" fmla="*/ 257 h 516"/>
              <a:gd name="T22" fmla="*/ 41 w 371"/>
              <a:gd name="T23" fmla="*/ 260 h 516"/>
              <a:gd name="T24" fmla="*/ 21 w 371"/>
              <a:gd name="T25" fmla="*/ 307 h 516"/>
              <a:gd name="T26" fmla="*/ 20 w 371"/>
              <a:gd name="T27" fmla="*/ 462 h 516"/>
              <a:gd name="T28" fmla="*/ 119 w 371"/>
              <a:gd name="T29" fmla="*/ 466 h 516"/>
              <a:gd name="T30" fmla="*/ 111 w 371"/>
              <a:gd name="T31" fmla="*/ 493 h 516"/>
              <a:gd name="T32" fmla="*/ 140 w 371"/>
              <a:gd name="T33" fmla="*/ 512 h 516"/>
              <a:gd name="T34" fmla="*/ 189 w 371"/>
              <a:gd name="T35" fmla="*/ 503 h 516"/>
              <a:gd name="T36" fmla="*/ 163 w 371"/>
              <a:gd name="T37" fmla="*/ 465 h 516"/>
              <a:gd name="T38" fmla="*/ 371 w 371"/>
              <a:gd name="T39" fmla="*/ 472 h 516"/>
              <a:gd name="T40" fmla="*/ 371 w 371"/>
              <a:gd name="T41" fmla="*/ 58 h 516"/>
              <a:gd name="T42" fmla="*/ 222 w 371"/>
              <a:gd name="T43" fmla="*/ 65 h 51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71"/>
              <a:gd name="T67" fmla="*/ 0 h 516"/>
              <a:gd name="T68" fmla="*/ 371 w 371"/>
              <a:gd name="T69" fmla="*/ 516 h 51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71" h="516">
                <a:moveTo>
                  <a:pt x="222" y="65"/>
                </a:moveTo>
                <a:cubicBezTo>
                  <a:pt x="205" y="60"/>
                  <a:pt x="194" y="50"/>
                  <a:pt x="204" y="33"/>
                </a:cubicBezTo>
                <a:cubicBezTo>
                  <a:pt x="213" y="16"/>
                  <a:pt x="194" y="11"/>
                  <a:pt x="179" y="6"/>
                </a:cubicBezTo>
                <a:cubicBezTo>
                  <a:pt x="163" y="1"/>
                  <a:pt x="132" y="0"/>
                  <a:pt x="130" y="16"/>
                </a:cubicBezTo>
                <a:cubicBezTo>
                  <a:pt x="128" y="31"/>
                  <a:pt x="150" y="36"/>
                  <a:pt x="157" y="43"/>
                </a:cubicBezTo>
                <a:cubicBezTo>
                  <a:pt x="164" y="50"/>
                  <a:pt x="148" y="65"/>
                  <a:pt x="119" y="71"/>
                </a:cubicBezTo>
                <a:cubicBezTo>
                  <a:pt x="95" y="76"/>
                  <a:pt x="65" y="76"/>
                  <a:pt x="22" y="70"/>
                </a:cubicBezTo>
                <a:cubicBezTo>
                  <a:pt x="25" y="100"/>
                  <a:pt x="37" y="132"/>
                  <a:pt x="24" y="186"/>
                </a:cubicBezTo>
                <a:cubicBezTo>
                  <a:pt x="19" y="203"/>
                  <a:pt x="17" y="214"/>
                  <a:pt x="29" y="220"/>
                </a:cubicBezTo>
                <a:cubicBezTo>
                  <a:pt x="41" y="227"/>
                  <a:pt x="57" y="212"/>
                  <a:pt x="65" y="218"/>
                </a:cubicBezTo>
                <a:cubicBezTo>
                  <a:pt x="73" y="224"/>
                  <a:pt x="79" y="242"/>
                  <a:pt x="74" y="257"/>
                </a:cubicBezTo>
                <a:cubicBezTo>
                  <a:pt x="69" y="272"/>
                  <a:pt x="58" y="275"/>
                  <a:pt x="41" y="260"/>
                </a:cubicBezTo>
                <a:cubicBezTo>
                  <a:pt x="29" y="248"/>
                  <a:pt x="22" y="276"/>
                  <a:pt x="21" y="307"/>
                </a:cubicBezTo>
                <a:cubicBezTo>
                  <a:pt x="20" y="331"/>
                  <a:pt x="0" y="381"/>
                  <a:pt x="20" y="462"/>
                </a:cubicBezTo>
                <a:cubicBezTo>
                  <a:pt x="31" y="459"/>
                  <a:pt x="93" y="453"/>
                  <a:pt x="119" y="466"/>
                </a:cubicBezTo>
                <a:cubicBezTo>
                  <a:pt x="130" y="472"/>
                  <a:pt x="112" y="482"/>
                  <a:pt x="111" y="493"/>
                </a:cubicBezTo>
                <a:cubicBezTo>
                  <a:pt x="111" y="504"/>
                  <a:pt x="119" y="511"/>
                  <a:pt x="140" y="512"/>
                </a:cubicBezTo>
                <a:cubicBezTo>
                  <a:pt x="160" y="513"/>
                  <a:pt x="184" y="516"/>
                  <a:pt x="189" y="503"/>
                </a:cubicBezTo>
                <a:cubicBezTo>
                  <a:pt x="193" y="489"/>
                  <a:pt x="152" y="474"/>
                  <a:pt x="163" y="465"/>
                </a:cubicBezTo>
                <a:cubicBezTo>
                  <a:pt x="192" y="443"/>
                  <a:pt x="304" y="454"/>
                  <a:pt x="371" y="472"/>
                </a:cubicBezTo>
                <a:cubicBezTo>
                  <a:pt x="371" y="58"/>
                  <a:pt x="371" y="58"/>
                  <a:pt x="371" y="58"/>
                </a:cubicBezTo>
                <a:cubicBezTo>
                  <a:pt x="308" y="53"/>
                  <a:pt x="235" y="69"/>
                  <a:pt x="222" y="65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56" name="Freeform 16"/>
          <p:cNvSpPr>
            <a:spLocks/>
          </p:cNvSpPr>
          <p:nvPr/>
        </p:nvSpPr>
        <p:spPr bwMode="auto">
          <a:xfrm>
            <a:off x="857225" y="3794650"/>
            <a:ext cx="1035271" cy="848797"/>
          </a:xfrm>
          <a:custGeom>
            <a:avLst/>
            <a:gdLst>
              <a:gd name="T0" fmla="*/ 370 w 408"/>
              <a:gd name="T1" fmla="*/ 236 h 410"/>
              <a:gd name="T2" fmla="*/ 405 w 408"/>
              <a:gd name="T3" fmla="*/ 193 h 410"/>
              <a:gd name="T4" fmla="*/ 383 w 408"/>
              <a:gd name="T5" fmla="*/ 157 h 410"/>
              <a:gd name="T6" fmla="*/ 363 w 408"/>
              <a:gd name="T7" fmla="*/ 184 h 410"/>
              <a:gd name="T8" fmla="*/ 342 w 408"/>
              <a:gd name="T9" fmla="*/ 142 h 410"/>
              <a:gd name="T10" fmla="*/ 353 w 408"/>
              <a:gd name="T11" fmla="*/ 22 h 410"/>
              <a:gd name="T12" fmla="*/ 166 w 408"/>
              <a:gd name="T13" fmla="*/ 18 h 410"/>
              <a:gd name="T14" fmla="*/ 191 w 408"/>
              <a:gd name="T15" fmla="*/ 55 h 410"/>
              <a:gd name="T16" fmla="*/ 142 w 408"/>
              <a:gd name="T17" fmla="*/ 65 h 410"/>
              <a:gd name="T18" fmla="*/ 114 w 408"/>
              <a:gd name="T19" fmla="*/ 45 h 410"/>
              <a:gd name="T20" fmla="*/ 121 w 408"/>
              <a:gd name="T21" fmla="*/ 19 h 410"/>
              <a:gd name="T22" fmla="*/ 0 w 408"/>
              <a:gd name="T23" fmla="*/ 22 h 410"/>
              <a:gd name="T24" fmla="*/ 0 w 408"/>
              <a:gd name="T25" fmla="*/ 410 h 410"/>
              <a:gd name="T26" fmla="*/ 354 w 408"/>
              <a:gd name="T27" fmla="*/ 410 h 410"/>
              <a:gd name="T28" fmla="*/ 341 w 408"/>
              <a:gd name="T29" fmla="*/ 264 h 410"/>
              <a:gd name="T30" fmla="*/ 370 w 408"/>
              <a:gd name="T31" fmla="*/ 236 h 41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408"/>
              <a:gd name="T49" fmla="*/ 0 h 410"/>
              <a:gd name="T50" fmla="*/ 408 w 408"/>
              <a:gd name="T51" fmla="*/ 410 h 410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57" name="Freeform 17"/>
          <p:cNvSpPr>
            <a:spLocks/>
          </p:cNvSpPr>
          <p:nvPr/>
        </p:nvSpPr>
        <p:spPr bwMode="auto">
          <a:xfrm>
            <a:off x="857225" y="2894119"/>
            <a:ext cx="953652" cy="1043459"/>
          </a:xfrm>
          <a:custGeom>
            <a:avLst/>
            <a:gdLst>
              <a:gd name="T0" fmla="*/ 121 w 376"/>
              <a:gd name="T1" fmla="*/ 454 h 504"/>
              <a:gd name="T2" fmla="*/ 114 w 376"/>
              <a:gd name="T3" fmla="*/ 480 h 504"/>
              <a:gd name="T4" fmla="*/ 142 w 376"/>
              <a:gd name="T5" fmla="*/ 500 h 504"/>
              <a:gd name="T6" fmla="*/ 191 w 376"/>
              <a:gd name="T7" fmla="*/ 490 h 504"/>
              <a:gd name="T8" fmla="*/ 166 w 376"/>
              <a:gd name="T9" fmla="*/ 453 h 504"/>
              <a:gd name="T10" fmla="*/ 353 w 376"/>
              <a:gd name="T11" fmla="*/ 457 h 504"/>
              <a:gd name="T12" fmla="*/ 358 w 376"/>
              <a:gd name="T13" fmla="*/ 380 h 504"/>
              <a:gd name="T14" fmla="*/ 340 w 376"/>
              <a:gd name="T15" fmla="*/ 389 h 504"/>
              <a:gd name="T16" fmla="*/ 317 w 376"/>
              <a:gd name="T17" fmla="*/ 394 h 504"/>
              <a:gd name="T18" fmla="*/ 311 w 376"/>
              <a:gd name="T19" fmla="*/ 345 h 504"/>
              <a:gd name="T20" fmla="*/ 340 w 376"/>
              <a:gd name="T21" fmla="*/ 341 h 504"/>
              <a:gd name="T22" fmla="*/ 357 w 376"/>
              <a:gd name="T23" fmla="*/ 332 h 504"/>
              <a:gd name="T24" fmla="*/ 352 w 376"/>
              <a:gd name="T25" fmla="*/ 246 h 504"/>
              <a:gd name="T26" fmla="*/ 353 w 376"/>
              <a:gd name="T27" fmla="*/ 67 h 504"/>
              <a:gd name="T28" fmla="*/ 160 w 376"/>
              <a:gd name="T29" fmla="*/ 64 h 504"/>
              <a:gd name="T30" fmla="*/ 149 w 376"/>
              <a:gd name="T31" fmla="*/ 54 h 504"/>
              <a:gd name="T32" fmla="*/ 165 w 376"/>
              <a:gd name="T33" fmla="*/ 33 h 504"/>
              <a:gd name="T34" fmla="*/ 148 w 376"/>
              <a:gd name="T35" fmla="*/ 13 h 504"/>
              <a:gd name="T36" fmla="*/ 90 w 376"/>
              <a:gd name="T37" fmla="*/ 16 h 504"/>
              <a:gd name="T38" fmla="*/ 108 w 376"/>
              <a:gd name="T39" fmla="*/ 53 h 504"/>
              <a:gd name="T40" fmla="*/ 0 w 376"/>
              <a:gd name="T41" fmla="*/ 62 h 504"/>
              <a:gd name="T42" fmla="*/ 0 w 376"/>
              <a:gd name="T43" fmla="*/ 457 h 504"/>
              <a:gd name="T44" fmla="*/ 121 w 376"/>
              <a:gd name="T45" fmla="*/ 454 h 50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76"/>
              <a:gd name="T70" fmla="*/ 0 h 504"/>
              <a:gd name="T71" fmla="*/ 376 w 376"/>
              <a:gd name="T72" fmla="*/ 504 h 504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76" h="504">
                <a:moveTo>
                  <a:pt x="121" y="454"/>
                </a:moveTo>
                <a:cubicBezTo>
                  <a:pt x="132" y="460"/>
                  <a:pt x="114" y="469"/>
                  <a:pt x="114" y="480"/>
                </a:cubicBezTo>
                <a:cubicBezTo>
                  <a:pt x="113" y="491"/>
                  <a:pt x="122" y="498"/>
                  <a:pt x="142" y="500"/>
                </a:cubicBezTo>
                <a:cubicBezTo>
                  <a:pt x="163" y="501"/>
                  <a:pt x="187" y="504"/>
                  <a:pt x="191" y="490"/>
                </a:cubicBezTo>
                <a:cubicBezTo>
                  <a:pt x="195" y="477"/>
                  <a:pt x="156" y="463"/>
                  <a:pt x="166" y="453"/>
                </a:cubicBezTo>
                <a:cubicBezTo>
                  <a:pt x="176" y="443"/>
                  <a:pt x="302" y="435"/>
                  <a:pt x="353" y="457"/>
                </a:cubicBezTo>
                <a:cubicBezTo>
                  <a:pt x="346" y="408"/>
                  <a:pt x="376" y="398"/>
                  <a:pt x="358" y="380"/>
                </a:cubicBezTo>
                <a:cubicBezTo>
                  <a:pt x="352" y="374"/>
                  <a:pt x="344" y="379"/>
                  <a:pt x="340" y="389"/>
                </a:cubicBezTo>
                <a:cubicBezTo>
                  <a:pt x="337" y="399"/>
                  <a:pt x="325" y="398"/>
                  <a:pt x="317" y="394"/>
                </a:cubicBezTo>
                <a:cubicBezTo>
                  <a:pt x="310" y="391"/>
                  <a:pt x="300" y="363"/>
                  <a:pt x="311" y="345"/>
                </a:cubicBezTo>
                <a:cubicBezTo>
                  <a:pt x="321" y="327"/>
                  <a:pt x="333" y="335"/>
                  <a:pt x="340" y="341"/>
                </a:cubicBezTo>
                <a:cubicBezTo>
                  <a:pt x="348" y="347"/>
                  <a:pt x="354" y="341"/>
                  <a:pt x="357" y="332"/>
                </a:cubicBezTo>
                <a:cubicBezTo>
                  <a:pt x="360" y="323"/>
                  <a:pt x="364" y="289"/>
                  <a:pt x="352" y="246"/>
                </a:cubicBezTo>
                <a:cubicBezTo>
                  <a:pt x="341" y="203"/>
                  <a:pt x="351" y="80"/>
                  <a:pt x="353" y="67"/>
                </a:cubicBezTo>
                <a:cubicBezTo>
                  <a:pt x="227" y="41"/>
                  <a:pt x="166" y="63"/>
                  <a:pt x="160" y="64"/>
                </a:cubicBezTo>
                <a:cubicBezTo>
                  <a:pt x="153" y="65"/>
                  <a:pt x="150" y="62"/>
                  <a:pt x="149" y="54"/>
                </a:cubicBezTo>
                <a:cubicBezTo>
                  <a:pt x="147" y="46"/>
                  <a:pt x="161" y="40"/>
                  <a:pt x="165" y="33"/>
                </a:cubicBezTo>
                <a:cubicBezTo>
                  <a:pt x="169" y="27"/>
                  <a:pt x="166" y="15"/>
                  <a:pt x="148" y="13"/>
                </a:cubicBezTo>
                <a:cubicBezTo>
                  <a:pt x="135" y="12"/>
                  <a:pt x="97" y="0"/>
                  <a:pt x="90" y="16"/>
                </a:cubicBezTo>
                <a:cubicBezTo>
                  <a:pt x="83" y="32"/>
                  <a:pt x="119" y="37"/>
                  <a:pt x="108" y="53"/>
                </a:cubicBezTo>
                <a:cubicBezTo>
                  <a:pt x="100" y="64"/>
                  <a:pt x="45" y="51"/>
                  <a:pt x="0" y="62"/>
                </a:cubicBezTo>
                <a:cubicBezTo>
                  <a:pt x="0" y="457"/>
                  <a:pt x="0" y="457"/>
                  <a:pt x="0" y="457"/>
                </a:cubicBezTo>
                <a:cubicBezTo>
                  <a:pt x="48" y="445"/>
                  <a:pt x="102" y="444"/>
                  <a:pt x="121" y="454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8" name="Блок-схема: знак завершения 57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7643834" y="4286256"/>
            <a:ext cx="1357322" cy="428628"/>
          </a:xfrm>
          <a:prstGeom prst="flowChartTerminator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8000" t="32000" r="51000" b="3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4929190" y="214290"/>
            <a:ext cx="4071966" cy="3000396"/>
          </a:xfrm>
          <a:prstGeom prst="cloudCallou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Василиса Премудрая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857224" y="2214554"/>
            <a:ext cx="3571900" cy="242889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46" name="Freeform 6"/>
          <p:cNvSpPr>
            <a:spLocks/>
          </p:cNvSpPr>
          <p:nvPr/>
        </p:nvSpPr>
        <p:spPr bwMode="auto">
          <a:xfrm>
            <a:off x="857225" y="2214555"/>
            <a:ext cx="1072859" cy="818107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23"/>
              <a:gd name="T55" fmla="*/ 0 h 395"/>
              <a:gd name="T56" fmla="*/ 423 w 423"/>
              <a:gd name="T57" fmla="*/ 395 h 39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47" name="Freeform 7"/>
          <p:cNvSpPr>
            <a:spLocks/>
          </p:cNvSpPr>
          <p:nvPr/>
        </p:nvSpPr>
        <p:spPr bwMode="auto">
          <a:xfrm>
            <a:off x="2513229" y="2214555"/>
            <a:ext cx="1038493" cy="929468"/>
          </a:xfrm>
          <a:custGeom>
            <a:avLst/>
            <a:gdLst>
              <a:gd name="T0" fmla="*/ 56 w 409"/>
              <a:gd name="T1" fmla="*/ 87 h 449"/>
              <a:gd name="T2" fmla="*/ 34 w 409"/>
              <a:gd name="T3" fmla="*/ 127 h 449"/>
              <a:gd name="T4" fmla="*/ 7 w 409"/>
              <a:gd name="T5" fmla="*/ 175 h 449"/>
              <a:gd name="T6" fmla="*/ 39 w 409"/>
              <a:gd name="T7" fmla="*/ 185 h 449"/>
              <a:gd name="T8" fmla="*/ 57 w 409"/>
              <a:gd name="T9" fmla="*/ 207 h 449"/>
              <a:gd name="T10" fmla="*/ 52 w 409"/>
              <a:gd name="T11" fmla="*/ 393 h 449"/>
              <a:gd name="T12" fmla="*/ 153 w 409"/>
              <a:gd name="T13" fmla="*/ 400 h 449"/>
              <a:gd name="T14" fmla="*/ 146 w 409"/>
              <a:gd name="T15" fmla="*/ 426 h 449"/>
              <a:gd name="T16" fmla="*/ 174 w 409"/>
              <a:gd name="T17" fmla="*/ 445 h 449"/>
              <a:gd name="T18" fmla="*/ 223 w 409"/>
              <a:gd name="T19" fmla="*/ 436 h 449"/>
              <a:gd name="T20" fmla="*/ 198 w 409"/>
              <a:gd name="T21" fmla="*/ 398 h 449"/>
              <a:gd name="T22" fmla="*/ 406 w 409"/>
              <a:gd name="T23" fmla="*/ 390 h 449"/>
              <a:gd name="T24" fmla="*/ 400 w 409"/>
              <a:gd name="T25" fmla="*/ 286 h 449"/>
              <a:gd name="T26" fmla="*/ 372 w 409"/>
              <a:gd name="T27" fmla="*/ 259 h 449"/>
              <a:gd name="T28" fmla="*/ 366 w 409"/>
              <a:gd name="T29" fmla="*/ 198 h 449"/>
              <a:gd name="T30" fmla="*/ 388 w 409"/>
              <a:gd name="T31" fmla="*/ 211 h 449"/>
              <a:gd name="T32" fmla="*/ 400 w 409"/>
              <a:gd name="T33" fmla="*/ 218 h 449"/>
              <a:gd name="T34" fmla="*/ 401 w 409"/>
              <a:gd name="T35" fmla="*/ 57 h 449"/>
              <a:gd name="T36" fmla="*/ 399 w 409"/>
              <a:gd name="T37" fmla="*/ 0 h 449"/>
              <a:gd name="T38" fmla="*/ 43 w 409"/>
              <a:gd name="T39" fmla="*/ 0 h 449"/>
              <a:gd name="T40" fmla="*/ 56 w 409"/>
              <a:gd name="T41" fmla="*/ 87 h 449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409"/>
              <a:gd name="T64" fmla="*/ 0 h 449"/>
              <a:gd name="T65" fmla="*/ 409 w 409"/>
              <a:gd name="T66" fmla="*/ 449 h 449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409" h="449">
                <a:moveTo>
                  <a:pt x="56" y="87"/>
                </a:moveTo>
                <a:cubicBezTo>
                  <a:pt x="53" y="100"/>
                  <a:pt x="48" y="122"/>
                  <a:pt x="34" y="127"/>
                </a:cubicBezTo>
                <a:cubicBezTo>
                  <a:pt x="15" y="133"/>
                  <a:pt x="0" y="153"/>
                  <a:pt x="7" y="175"/>
                </a:cubicBezTo>
                <a:cubicBezTo>
                  <a:pt x="14" y="194"/>
                  <a:pt x="31" y="195"/>
                  <a:pt x="39" y="185"/>
                </a:cubicBezTo>
                <a:cubicBezTo>
                  <a:pt x="60" y="159"/>
                  <a:pt x="66" y="177"/>
                  <a:pt x="57" y="207"/>
                </a:cubicBezTo>
                <a:cubicBezTo>
                  <a:pt x="32" y="287"/>
                  <a:pt x="44" y="341"/>
                  <a:pt x="52" y="393"/>
                </a:cubicBezTo>
                <a:cubicBezTo>
                  <a:pt x="63" y="391"/>
                  <a:pt x="127" y="386"/>
                  <a:pt x="153" y="400"/>
                </a:cubicBezTo>
                <a:cubicBezTo>
                  <a:pt x="164" y="406"/>
                  <a:pt x="146" y="415"/>
                  <a:pt x="146" y="426"/>
                </a:cubicBezTo>
                <a:cubicBezTo>
                  <a:pt x="145" y="437"/>
                  <a:pt x="154" y="444"/>
                  <a:pt x="174" y="445"/>
                </a:cubicBezTo>
                <a:cubicBezTo>
                  <a:pt x="195" y="447"/>
                  <a:pt x="219" y="449"/>
                  <a:pt x="223" y="436"/>
                </a:cubicBezTo>
                <a:cubicBezTo>
                  <a:pt x="227" y="423"/>
                  <a:pt x="188" y="408"/>
                  <a:pt x="198" y="398"/>
                </a:cubicBezTo>
                <a:cubicBezTo>
                  <a:pt x="208" y="388"/>
                  <a:pt x="341" y="381"/>
                  <a:pt x="406" y="390"/>
                </a:cubicBezTo>
                <a:cubicBezTo>
                  <a:pt x="399" y="342"/>
                  <a:pt x="405" y="311"/>
                  <a:pt x="400" y="286"/>
                </a:cubicBezTo>
                <a:cubicBezTo>
                  <a:pt x="397" y="274"/>
                  <a:pt x="384" y="254"/>
                  <a:pt x="372" y="259"/>
                </a:cubicBezTo>
                <a:cubicBezTo>
                  <a:pt x="342" y="272"/>
                  <a:pt x="348" y="211"/>
                  <a:pt x="366" y="198"/>
                </a:cubicBezTo>
                <a:cubicBezTo>
                  <a:pt x="384" y="186"/>
                  <a:pt x="388" y="202"/>
                  <a:pt x="388" y="211"/>
                </a:cubicBezTo>
                <a:cubicBezTo>
                  <a:pt x="388" y="220"/>
                  <a:pt x="393" y="223"/>
                  <a:pt x="400" y="218"/>
                </a:cubicBezTo>
                <a:cubicBezTo>
                  <a:pt x="406" y="212"/>
                  <a:pt x="409" y="111"/>
                  <a:pt x="401" y="57"/>
                </a:cubicBezTo>
                <a:cubicBezTo>
                  <a:pt x="399" y="43"/>
                  <a:pt x="398" y="22"/>
                  <a:pt x="399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54" y="29"/>
                  <a:pt x="62" y="63"/>
                  <a:pt x="56" y="8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48" name="Freeform 8"/>
          <p:cNvSpPr>
            <a:spLocks/>
          </p:cNvSpPr>
          <p:nvPr/>
        </p:nvSpPr>
        <p:spPr bwMode="auto">
          <a:xfrm>
            <a:off x="1724963" y="2214555"/>
            <a:ext cx="955800" cy="933852"/>
          </a:xfrm>
          <a:custGeom>
            <a:avLst/>
            <a:gdLst>
              <a:gd name="T0" fmla="*/ 13 w 377"/>
              <a:gd name="T1" fmla="*/ 154 h 451"/>
              <a:gd name="T2" fmla="*/ 14 w 377"/>
              <a:gd name="T3" fmla="*/ 225 h 451"/>
              <a:gd name="T4" fmla="*/ 45 w 377"/>
              <a:gd name="T5" fmla="*/ 235 h 451"/>
              <a:gd name="T6" fmla="*/ 74 w 377"/>
              <a:gd name="T7" fmla="*/ 230 h 451"/>
              <a:gd name="T8" fmla="*/ 67 w 377"/>
              <a:gd name="T9" fmla="*/ 272 h 451"/>
              <a:gd name="T10" fmla="*/ 40 w 377"/>
              <a:gd name="T11" fmla="*/ 294 h 451"/>
              <a:gd name="T12" fmla="*/ 10 w 377"/>
              <a:gd name="T13" fmla="*/ 286 h 451"/>
              <a:gd name="T14" fmla="*/ 11 w 377"/>
              <a:gd name="T15" fmla="*/ 395 h 451"/>
              <a:gd name="T16" fmla="*/ 114 w 377"/>
              <a:gd name="T17" fmla="*/ 397 h 451"/>
              <a:gd name="T18" fmla="*/ 137 w 377"/>
              <a:gd name="T19" fmla="*/ 410 h 451"/>
              <a:gd name="T20" fmla="*/ 129 w 377"/>
              <a:gd name="T21" fmla="*/ 436 h 451"/>
              <a:gd name="T22" fmla="*/ 178 w 377"/>
              <a:gd name="T23" fmla="*/ 443 h 451"/>
              <a:gd name="T24" fmla="*/ 180 w 377"/>
              <a:gd name="T25" fmla="*/ 406 h 451"/>
              <a:gd name="T26" fmla="*/ 224 w 377"/>
              <a:gd name="T27" fmla="*/ 387 h 451"/>
              <a:gd name="T28" fmla="*/ 363 w 377"/>
              <a:gd name="T29" fmla="*/ 393 h 451"/>
              <a:gd name="T30" fmla="*/ 368 w 377"/>
              <a:gd name="T31" fmla="*/ 207 h 451"/>
              <a:gd name="T32" fmla="*/ 350 w 377"/>
              <a:gd name="T33" fmla="*/ 185 h 451"/>
              <a:gd name="T34" fmla="*/ 318 w 377"/>
              <a:gd name="T35" fmla="*/ 175 h 451"/>
              <a:gd name="T36" fmla="*/ 345 w 377"/>
              <a:gd name="T37" fmla="*/ 127 h 451"/>
              <a:gd name="T38" fmla="*/ 367 w 377"/>
              <a:gd name="T39" fmla="*/ 87 h 451"/>
              <a:gd name="T40" fmla="*/ 354 w 377"/>
              <a:gd name="T41" fmla="*/ 0 h 451"/>
              <a:gd name="T42" fmla="*/ 9 w 377"/>
              <a:gd name="T43" fmla="*/ 0 h 451"/>
              <a:gd name="T44" fmla="*/ 13 w 377"/>
              <a:gd name="T45" fmla="*/ 154 h 45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77"/>
              <a:gd name="T70" fmla="*/ 0 h 451"/>
              <a:gd name="T71" fmla="*/ 377 w 377"/>
              <a:gd name="T72" fmla="*/ 451 h 451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77" h="451">
                <a:moveTo>
                  <a:pt x="13" y="154"/>
                </a:moveTo>
                <a:cubicBezTo>
                  <a:pt x="8" y="187"/>
                  <a:pt x="8" y="213"/>
                  <a:pt x="14" y="225"/>
                </a:cubicBezTo>
                <a:cubicBezTo>
                  <a:pt x="23" y="242"/>
                  <a:pt x="36" y="243"/>
                  <a:pt x="45" y="235"/>
                </a:cubicBezTo>
                <a:cubicBezTo>
                  <a:pt x="59" y="222"/>
                  <a:pt x="68" y="222"/>
                  <a:pt x="74" y="230"/>
                </a:cubicBezTo>
                <a:cubicBezTo>
                  <a:pt x="81" y="238"/>
                  <a:pt x="76" y="257"/>
                  <a:pt x="67" y="272"/>
                </a:cubicBezTo>
                <a:cubicBezTo>
                  <a:pt x="58" y="287"/>
                  <a:pt x="48" y="303"/>
                  <a:pt x="40" y="294"/>
                </a:cubicBezTo>
                <a:cubicBezTo>
                  <a:pt x="31" y="285"/>
                  <a:pt x="20" y="273"/>
                  <a:pt x="10" y="286"/>
                </a:cubicBezTo>
                <a:cubicBezTo>
                  <a:pt x="0" y="300"/>
                  <a:pt x="7" y="384"/>
                  <a:pt x="11" y="395"/>
                </a:cubicBezTo>
                <a:cubicBezTo>
                  <a:pt x="65" y="403"/>
                  <a:pt x="102" y="397"/>
                  <a:pt x="114" y="397"/>
                </a:cubicBezTo>
                <a:cubicBezTo>
                  <a:pt x="127" y="397"/>
                  <a:pt x="137" y="404"/>
                  <a:pt x="137" y="410"/>
                </a:cubicBezTo>
                <a:cubicBezTo>
                  <a:pt x="137" y="416"/>
                  <a:pt x="122" y="422"/>
                  <a:pt x="129" y="436"/>
                </a:cubicBezTo>
                <a:cubicBezTo>
                  <a:pt x="137" y="449"/>
                  <a:pt x="162" y="451"/>
                  <a:pt x="178" y="443"/>
                </a:cubicBezTo>
                <a:cubicBezTo>
                  <a:pt x="194" y="435"/>
                  <a:pt x="180" y="414"/>
                  <a:pt x="180" y="406"/>
                </a:cubicBezTo>
                <a:cubicBezTo>
                  <a:pt x="180" y="399"/>
                  <a:pt x="196" y="382"/>
                  <a:pt x="224" y="387"/>
                </a:cubicBezTo>
                <a:cubicBezTo>
                  <a:pt x="252" y="393"/>
                  <a:pt x="303" y="399"/>
                  <a:pt x="363" y="393"/>
                </a:cubicBezTo>
                <a:cubicBezTo>
                  <a:pt x="355" y="341"/>
                  <a:pt x="343" y="287"/>
                  <a:pt x="368" y="207"/>
                </a:cubicBezTo>
                <a:cubicBezTo>
                  <a:pt x="377" y="177"/>
                  <a:pt x="371" y="159"/>
                  <a:pt x="350" y="185"/>
                </a:cubicBezTo>
                <a:cubicBezTo>
                  <a:pt x="342" y="195"/>
                  <a:pt x="325" y="194"/>
                  <a:pt x="318" y="175"/>
                </a:cubicBezTo>
                <a:cubicBezTo>
                  <a:pt x="311" y="153"/>
                  <a:pt x="326" y="133"/>
                  <a:pt x="345" y="127"/>
                </a:cubicBezTo>
                <a:cubicBezTo>
                  <a:pt x="359" y="122"/>
                  <a:pt x="364" y="100"/>
                  <a:pt x="367" y="87"/>
                </a:cubicBezTo>
                <a:cubicBezTo>
                  <a:pt x="373" y="63"/>
                  <a:pt x="365" y="29"/>
                  <a:pt x="354" y="0"/>
                </a:cubicBezTo>
                <a:cubicBezTo>
                  <a:pt x="9" y="0"/>
                  <a:pt x="9" y="0"/>
                  <a:pt x="9" y="0"/>
                </a:cubicBezTo>
                <a:cubicBezTo>
                  <a:pt x="20" y="36"/>
                  <a:pt x="18" y="123"/>
                  <a:pt x="13" y="154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49" name="Freeform 9"/>
          <p:cNvSpPr>
            <a:spLocks/>
          </p:cNvSpPr>
          <p:nvPr/>
        </p:nvSpPr>
        <p:spPr bwMode="auto">
          <a:xfrm>
            <a:off x="3380967" y="2214555"/>
            <a:ext cx="1048158" cy="819861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413"/>
              <a:gd name="T52" fmla="*/ 0 h 396"/>
              <a:gd name="T53" fmla="*/ 413 w 413"/>
              <a:gd name="T54" fmla="*/ 396 h 39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50" name="Freeform 10"/>
          <p:cNvSpPr>
            <a:spLocks/>
          </p:cNvSpPr>
          <p:nvPr/>
        </p:nvSpPr>
        <p:spPr bwMode="auto">
          <a:xfrm>
            <a:off x="2617401" y="3003726"/>
            <a:ext cx="1070711" cy="840905"/>
          </a:xfrm>
          <a:custGeom>
            <a:avLst/>
            <a:gdLst>
              <a:gd name="T0" fmla="*/ 157 w 422"/>
              <a:gd name="T1" fmla="*/ 17 h 406"/>
              <a:gd name="T2" fmla="*/ 182 w 422"/>
              <a:gd name="T3" fmla="*/ 55 h 406"/>
              <a:gd name="T4" fmla="*/ 133 w 422"/>
              <a:gd name="T5" fmla="*/ 64 h 406"/>
              <a:gd name="T6" fmla="*/ 105 w 422"/>
              <a:gd name="T7" fmla="*/ 45 h 406"/>
              <a:gd name="T8" fmla="*/ 112 w 422"/>
              <a:gd name="T9" fmla="*/ 19 h 406"/>
              <a:gd name="T10" fmla="*/ 11 w 422"/>
              <a:gd name="T11" fmla="*/ 12 h 406"/>
              <a:gd name="T12" fmla="*/ 13 w 422"/>
              <a:gd name="T13" fmla="*/ 162 h 406"/>
              <a:gd name="T14" fmla="*/ 9 w 422"/>
              <a:gd name="T15" fmla="*/ 235 h 406"/>
              <a:gd name="T16" fmla="*/ 33 w 422"/>
              <a:gd name="T17" fmla="*/ 256 h 406"/>
              <a:gd name="T18" fmla="*/ 67 w 422"/>
              <a:gd name="T19" fmla="*/ 248 h 406"/>
              <a:gd name="T20" fmla="*/ 62 w 422"/>
              <a:gd name="T21" fmla="*/ 285 h 406"/>
              <a:gd name="T22" fmla="*/ 34 w 422"/>
              <a:gd name="T23" fmla="*/ 316 h 406"/>
              <a:gd name="T24" fmla="*/ 18 w 422"/>
              <a:gd name="T25" fmla="*/ 299 h 406"/>
              <a:gd name="T26" fmla="*/ 5 w 422"/>
              <a:gd name="T27" fmla="*/ 299 h 406"/>
              <a:gd name="T28" fmla="*/ 12 w 422"/>
              <a:gd name="T29" fmla="*/ 399 h 406"/>
              <a:gd name="T30" fmla="*/ 85 w 422"/>
              <a:gd name="T31" fmla="*/ 392 h 406"/>
              <a:gd name="T32" fmla="*/ 145 w 422"/>
              <a:gd name="T33" fmla="*/ 368 h 406"/>
              <a:gd name="T34" fmla="*/ 146 w 422"/>
              <a:gd name="T35" fmla="*/ 337 h 406"/>
              <a:gd name="T36" fmla="*/ 201 w 422"/>
              <a:gd name="T37" fmla="*/ 334 h 406"/>
              <a:gd name="T38" fmla="*/ 198 w 422"/>
              <a:gd name="T39" fmla="*/ 364 h 406"/>
              <a:gd name="T40" fmla="*/ 252 w 422"/>
              <a:gd name="T41" fmla="*/ 392 h 406"/>
              <a:gd name="T42" fmla="*/ 363 w 422"/>
              <a:gd name="T43" fmla="*/ 401 h 406"/>
              <a:gd name="T44" fmla="*/ 364 w 422"/>
              <a:gd name="T45" fmla="*/ 246 h 406"/>
              <a:gd name="T46" fmla="*/ 384 w 422"/>
              <a:gd name="T47" fmla="*/ 199 h 406"/>
              <a:gd name="T48" fmla="*/ 417 w 422"/>
              <a:gd name="T49" fmla="*/ 196 h 406"/>
              <a:gd name="T50" fmla="*/ 408 w 422"/>
              <a:gd name="T51" fmla="*/ 157 h 406"/>
              <a:gd name="T52" fmla="*/ 372 w 422"/>
              <a:gd name="T53" fmla="*/ 159 h 406"/>
              <a:gd name="T54" fmla="*/ 367 w 422"/>
              <a:gd name="T55" fmla="*/ 125 h 406"/>
              <a:gd name="T56" fmla="*/ 365 w 422"/>
              <a:gd name="T57" fmla="*/ 9 h 406"/>
              <a:gd name="T58" fmla="*/ 157 w 422"/>
              <a:gd name="T59" fmla="*/ 17 h 40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22"/>
              <a:gd name="T91" fmla="*/ 0 h 406"/>
              <a:gd name="T92" fmla="*/ 422 w 422"/>
              <a:gd name="T93" fmla="*/ 406 h 40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22" h="406">
                <a:moveTo>
                  <a:pt x="157" y="17"/>
                </a:moveTo>
                <a:cubicBezTo>
                  <a:pt x="147" y="27"/>
                  <a:pt x="186" y="42"/>
                  <a:pt x="182" y="55"/>
                </a:cubicBezTo>
                <a:cubicBezTo>
                  <a:pt x="178" y="68"/>
                  <a:pt x="154" y="66"/>
                  <a:pt x="133" y="64"/>
                </a:cubicBezTo>
                <a:cubicBezTo>
                  <a:pt x="113" y="63"/>
                  <a:pt x="104" y="56"/>
                  <a:pt x="105" y="45"/>
                </a:cubicBezTo>
                <a:cubicBezTo>
                  <a:pt x="105" y="34"/>
                  <a:pt x="123" y="25"/>
                  <a:pt x="112" y="19"/>
                </a:cubicBezTo>
                <a:cubicBezTo>
                  <a:pt x="86" y="5"/>
                  <a:pt x="22" y="10"/>
                  <a:pt x="11" y="12"/>
                </a:cubicBezTo>
                <a:cubicBezTo>
                  <a:pt x="23" y="73"/>
                  <a:pt x="15" y="141"/>
                  <a:pt x="13" y="162"/>
                </a:cubicBezTo>
                <a:cubicBezTo>
                  <a:pt x="11" y="182"/>
                  <a:pt x="6" y="219"/>
                  <a:pt x="9" y="235"/>
                </a:cubicBezTo>
                <a:cubicBezTo>
                  <a:pt x="11" y="252"/>
                  <a:pt x="21" y="258"/>
                  <a:pt x="33" y="256"/>
                </a:cubicBezTo>
                <a:cubicBezTo>
                  <a:pt x="44" y="253"/>
                  <a:pt x="59" y="241"/>
                  <a:pt x="67" y="248"/>
                </a:cubicBezTo>
                <a:cubicBezTo>
                  <a:pt x="74" y="254"/>
                  <a:pt x="67" y="270"/>
                  <a:pt x="62" y="285"/>
                </a:cubicBezTo>
                <a:cubicBezTo>
                  <a:pt x="57" y="299"/>
                  <a:pt x="43" y="316"/>
                  <a:pt x="34" y="316"/>
                </a:cubicBezTo>
                <a:cubicBezTo>
                  <a:pt x="24" y="316"/>
                  <a:pt x="20" y="305"/>
                  <a:pt x="18" y="299"/>
                </a:cubicBezTo>
                <a:cubicBezTo>
                  <a:pt x="16" y="292"/>
                  <a:pt x="10" y="292"/>
                  <a:pt x="5" y="299"/>
                </a:cubicBezTo>
                <a:cubicBezTo>
                  <a:pt x="0" y="306"/>
                  <a:pt x="8" y="384"/>
                  <a:pt x="12" y="399"/>
                </a:cubicBezTo>
                <a:cubicBezTo>
                  <a:pt x="32" y="391"/>
                  <a:pt x="53" y="381"/>
                  <a:pt x="85" y="392"/>
                </a:cubicBezTo>
                <a:cubicBezTo>
                  <a:pt x="110" y="400"/>
                  <a:pt x="156" y="390"/>
                  <a:pt x="145" y="368"/>
                </a:cubicBezTo>
                <a:cubicBezTo>
                  <a:pt x="137" y="351"/>
                  <a:pt x="138" y="341"/>
                  <a:pt x="146" y="337"/>
                </a:cubicBezTo>
                <a:cubicBezTo>
                  <a:pt x="154" y="333"/>
                  <a:pt x="192" y="329"/>
                  <a:pt x="201" y="334"/>
                </a:cubicBezTo>
                <a:cubicBezTo>
                  <a:pt x="209" y="340"/>
                  <a:pt x="204" y="356"/>
                  <a:pt x="198" y="364"/>
                </a:cubicBezTo>
                <a:cubicBezTo>
                  <a:pt x="189" y="374"/>
                  <a:pt x="217" y="387"/>
                  <a:pt x="252" y="392"/>
                </a:cubicBezTo>
                <a:cubicBezTo>
                  <a:pt x="303" y="400"/>
                  <a:pt x="337" y="406"/>
                  <a:pt x="363" y="401"/>
                </a:cubicBezTo>
                <a:cubicBezTo>
                  <a:pt x="343" y="320"/>
                  <a:pt x="363" y="270"/>
                  <a:pt x="364" y="246"/>
                </a:cubicBezTo>
                <a:cubicBezTo>
                  <a:pt x="365" y="215"/>
                  <a:pt x="372" y="187"/>
                  <a:pt x="384" y="199"/>
                </a:cubicBezTo>
                <a:cubicBezTo>
                  <a:pt x="401" y="214"/>
                  <a:pt x="412" y="211"/>
                  <a:pt x="417" y="196"/>
                </a:cubicBezTo>
                <a:cubicBezTo>
                  <a:pt x="422" y="181"/>
                  <a:pt x="416" y="163"/>
                  <a:pt x="408" y="157"/>
                </a:cubicBezTo>
                <a:cubicBezTo>
                  <a:pt x="400" y="151"/>
                  <a:pt x="384" y="166"/>
                  <a:pt x="372" y="159"/>
                </a:cubicBezTo>
                <a:cubicBezTo>
                  <a:pt x="360" y="153"/>
                  <a:pt x="362" y="142"/>
                  <a:pt x="367" y="125"/>
                </a:cubicBezTo>
                <a:cubicBezTo>
                  <a:pt x="380" y="71"/>
                  <a:pt x="368" y="39"/>
                  <a:pt x="365" y="9"/>
                </a:cubicBezTo>
                <a:cubicBezTo>
                  <a:pt x="300" y="0"/>
                  <a:pt x="167" y="7"/>
                  <a:pt x="157" y="1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51" name="Freeform 11"/>
          <p:cNvSpPr>
            <a:spLocks/>
          </p:cNvSpPr>
          <p:nvPr/>
        </p:nvSpPr>
        <p:spPr bwMode="auto">
          <a:xfrm>
            <a:off x="1618644" y="3005479"/>
            <a:ext cx="1186695" cy="971557"/>
          </a:xfrm>
          <a:custGeom>
            <a:avLst/>
            <a:gdLst>
              <a:gd name="T0" fmla="*/ 399 w 468"/>
              <a:gd name="T1" fmla="*/ 298 h 469"/>
              <a:gd name="T2" fmla="*/ 412 w 468"/>
              <a:gd name="T3" fmla="*/ 298 h 469"/>
              <a:gd name="T4" fmla="*/ 428 w 468"/>
              <a:gd name="T5" fmla="*/ 315 h 469"/>
              <a:gd name="T6" fmla="*/ 456 w 468"/>
              <a:gd name="T7" fmla="*/ 284 h 469"/>
              <a:gd name="T8" fmla="*/ 461 w 468"/>
              <a:gd name="T9" fmla="*/ 247 h 469"/>
              <a:gd name="T10" fmla="*/ 427 w 468"/>
              <a:gd name="T11" fmla="*/ 255 h 469"/>
              <a:gd name="T12" fmla="*/ 403 w 468"/>
              <a:gd name="T13" fmla="*/ 234 h 469"/>
              <a:gd name="T14" fmla="*/ 407 w 468"/>
              <a:gd name="T15" fmla="*/ 161 h 469"/>
              <a:gd name="T16" fmla="*/ 405 w 468"/>
              <a:gd name="T17" fmla="*/ 11 h 469"/>
              <a:gd name="T18" fmla="*/ 266 w 468"/>
              <a:gd name="T19" fmla="*/ 5 h 469"/>
              <a:gd name="T20" fmla="*/ 222 w 468"/>
              <a:gd name="T21" fmla="*/ 24 h 469"/>
              <a:gd name="T22" fmla="*/ 220 w 468"/>
              <a:gd name="T23" fmla="*/ 61 h 469"/>
              <a:gd name="T24" fmla="*/ 171 w 468"/>
              <a:gd name="T25" fmla="*/ 54 h 469"/>
              <a:gd name="T26" fmla="*/ 179 w 468"/>
              <a:gd name="T27" fmla="*/ 28 h 469"/>
              <a:gd name="T28" fmla="*/ 156 w 468"/>
              <a:gd name="T29" fmla="*/ 15 h 469"/>
              <a:gd name="T30" fmla="*/ 53 w 468"/>
              <a:gd name="T31" fmla="*/ 13 h 469"/>
              <a:gd name="T32" fmla="*/ 52 w 468"/>
              <a:gd name="T33" fmla="*/ 192 h 469"/>
              <a:gd name="T34" fmla="*/ 57 w 468"/>
              <a:gd name="T35" fmla="*/ 278 h 469"/>
              <a:gd name="T36" fmla="*/ 40 w 468"/>
              <a:gd name="T37" fmla="*/ 287 h 469"/>
              <a:gd name="T38" fmla="*/ 11 w 468"/>
              <a:gd name="T39" fmla="*/ 291 h 469"/>
              <a:gd name="T40" fmla="*/ 17 w 468"/>
              <a:gd name="T41" fmla="*/ 340 h 469"/>
              <a:gd name="T42" fmla="*/ 40 w 468"/>
              <a:gd name="T43" fmla="*/ 335 h 469"/>
              <a:gd name="T44" fmla="*/ 58 w 468"/>
              <a:gd name="T45" fmla="*/ 326 h 469"/>
              <a:gd name="T46" fmla="*/ 53 w 468"/>
              <a:gd name="T47" fmla="*/ 403 h 469"/>
              <a:gd name="T48" fmla="*/ 185 w 468"/>
              <a:gd name="T49" fmla="*/ 398 h 469"/>
              <a:gd name="T50" fmla="*/ 243 w 468"/>
              <a:gd name="T51" fmla="*/ 428 h 469"/>
              <a:gd name="T52" fmla="*/ 258 w 468"/>
              <a:gd name="T53" fmla="*/ 465 h 469"/>
              <a:gd name="T54" fmla="*/ 306 w 468"/>
              <a:gd name="T55" fmla="*/ 441 h 469"/>
              <a:gd name="T56" fmla="*/ 286 w 468"/>
              <a:gd name="T57" fmla="*/ 418 h 469"/>
              <a:gd name="T58" fmla="*/ 333 w 468"/>
              <a:gd name="T59" fmla="*/ 397 h 469"/>
              <a:gd name="T60" fmla="*/ 406 w 468"/>
              <a:gd name="T61" fmla="*/ 398 h 469"/>
              <a:gd name="T62" fmla="*/ 399 w 468"/>
              <a:gd name="T63" fmla="*/ 298 h 469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468"/>
              <a:gd name="T97" fmla="*/ 0 h 469"/>
              <a:gd name="T98" fmla="*/ 468 w 468"/>
              <a:gd name="T99" fmla="*/ 469 h 469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468" h="469">
                <a:moveTo>
                  <a:pt x="399" y="298"/>
                </a:moveTo>
                <a:cubicBezTo>
                  <a:pt x="404" y="291"/>
                  <a:pt x="410" y="291"/>
                  <a:pt x="412" y="298"/>
                </a:cubicBezTo>
                <a:cubicBezTo>
                  <a:pt x="414" y="304"/>
                  <a:pt x="418" y="315"/>
                  <a:pt x="428" y="315"/>
                </a:cubicBezTo>
                <a:cubicBezTo>
                  <a:pt x="437" y="315"/>
                  <a:pt x="451" y="298"/>
                  <a:pt x="456" y="284"/>
                </a:cubicBezTo>
                <a:cubicBezTo>
                  <a:pt x="461" y="269"/>
                  <a:pt x="468" y="253"/>
                  <a:pt x="461" y="247"/>
                </a:cubicBezTo>
                <a:cubicBezTo>
                  <a:pt x="453" y="240"/>
                  <a:pt x="438" y="252"/>
                  <a:pt x="427" y="255"/>
                </a:cubicBezTo>
                <a:cubicBezTo>
                  <a:pt x="415" y="257"/>
                  <a:pt x="405" y="251"/>
                  <a:pt x="403" y="234"/>
                </a:cubicBezTo>
                <a:cubicBezTo>
                  <a:pt x="400" y="218"/>
                  <a:pt x="405" y="181"/>
                  <a:pt x="407" y="161"/>
                </a:cubicBezTo>
                <a:cubicBezTo>
                  <a:pt x="409" y="140"/>
                  <a:pt x="417" y="72"/>
                  <a:pt x="405" y="11"/>
                </a:cubicBezTo>
                <a:cubicBezTo>
                  <a:pt x="345" y="17"/>
                  <a:pt x="294" y="11"/>
                  <a:pt x="266" y="5"/>
                </a:cubicBezTo>
                <a:cubicBezTo>
                  <a:pt x="238" y="0"/>
                  <a:pt x="222" y="17"/>
                  <a:pt x="222" y="24"/>
                </a:cubicBezTo>
                <a:cubicBezTo>
                  <a:pt x="222" y="32"/>
                  <a:pt x="236" y="53"/>
                  <a:pt x="220" y="61"/>
                </a:cubicBezTo>
                <a:cubicBezTo>
                  <a:pt x="204" y="69"/>
                  <a:pt x="179" y="67"/>
                  <a:pt x="171" y="54"/>
                </a:cubicBezTo>
                <a:cubicBezTo>
                  <a:pt x="164" y="40"/>
                  <a:pt x="179" y="34"/>
                  <a:pt x="179" y="28"/>
                </a:cubicBezTo>
                <a:cubicBezTo>
                  <a:pt x="179" y="22"/>
                  <a:pt x="169" y="15"/>
                  <a:pt x="156" y="15"/>
                </a:cubicBezTo>
                <a:cubicBezTo>
                  <a:pt x="144" y="15"/>
                  <a:pt x="107" y="21"/>
                  <a:pt x="53" y="13"/>
                </a:cubicBezTo>
                <a:cubicBezTo>
                  <a:pt x="51" y="26"/>
                  <a:pt x="41" y="149"/>
                  <a:pt x="52" y="192"/>
                </a:cubicBezTo>
                <a:cubicBezTo>
                  <a:pt x="64" y="235"/>
                  <a:pt x="60" y="269"/>
                  <a:pt x="57" y="278"/>
                </a:cubicBezTo>
                <a:cubicBezTo>
                  <a:pt x="54" y="287"/>
                  <a:pt x="48" y="293"/>
                  <a:pt x="40" y="287"/>
                </a:cubicBezTo>
                <a:cubicBezTo>
                  <a:pt x="33" y="281"/>
                  <a:pt x="21" y="273"/>
                  <a:pt x="11" y="291"/>
                </a:cubicBezTo>
                <a:cubicBezTo>
                  <a:pt x="0" y="309"/>
                  <a:pt x="10" y="337"/>
                  <a:pt x="17" y="340"/>
                </a:cubicBezTo>
                <a:cubicBezTo>
                  <a:pt x="25" y="344"/>
                  <a:pt x="37" y="345"/>
                  <a:pt x="40" y="335"/>
                </a:cubicBezTo>
                <a:cubicBezTo>
                  <a:pt x="44" y="325"/>
                  <a:pt x="52" y="320"/>
                  <a:pt x="58" y="326"/>
                </a:cubicBezTo>
                <a:cubicBezTo>
                  <a:pt x="76" y="344"/>
                  <a:pt x="46" y="354"/>
                  <a:pt x="53" y="403"/>
                </a:cubicBezTo>
                <a:cubicBezTo>
                  <a:pt x="73" y="403"/>
                  <a:pt x="146" y="390"/>
                  <a:pt x="185" y="398"/>
                </a:cubicBezTo>
                <a:cubicBezTo>
                  <a:pt x="214" y="403"/>
                  <a:pt x="247" y="413"/>
                  <a:pt x="243" y="428"/>
                </a:cubicBezTo>
                <a:cubicBezTo>
                  <a:pt x="239" y="440"/>
                  <a:pt x="219" y="461"/>
                  <a:pt x="258" y="465"/>
                </a:cubicBezTo>
                <a:cubicBezTo>
                  <a:pt x="296" y="469"/>
                  <a:pt x="306" y="447"/>
                  <a:pt x="306" y="441"/>
                </a:cubicBezTo>
                <a:cubicBezTo>
                  <a:pt x="306" y="425"/>
                  <a:pt x="286" y="429"/>
                  <a:pt x="286" y="418"/>
                </a:cubicBezTo>
                <a:cubicBezTo>
                  <a:pt x="287" y="406"/>
                  <a:pt x="307" y="394"/>
                  <a:pt x="333" y="397"/>
                </a:cubicBezTo>
                <a:cubicBezTo>
                  <a:pt x="360" y="400"/>
                  <a:pt x="368" y="409"/>
                  <a:pt x="406" y="398"/>
                </a:cubicBezTo>
                <a:cubicBezTo>
                  <a:pt x="402" y="383"/>
                  <a:pt x="394" y="305"/>
                  <a:pt x="399" y="298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52" name="Freeform 12"/>
          <p:cNvSpPr>
            <a:spLocks/>
          </p:cNvSpPr>
          <p:nvPr/>
        </p:nvSpPr>
        <p:spPr bwMode="auto">
          <a:xfrm>
            <a:off x="3516282" y="3794650"/>
            <a:ext cx="912843" cy="848797"/>
          </a:xfrm>
          <a:custGeom>
            <a:avLst/>
            <a:gdLst>
              <a:gd name="T0" fmla="*/ 152 w 360"/>
              <a:gd name="T1" fmla="*/ 22 h 410"/>
              <a:gd name="T2" fmla="*/ 178 w 360"/>
              <a:gd name="T3" fmla="*/ 60 h 410"/>
              <a:gd name="T4" fmla="*/ 129 w 360"/>
              <a:gd name="T5" fmla="*/ 69 h 410"/>
              <a:gd name="T6" fmla="*/ 100 w 360"/>
              <a:gd name="T7" fmla="*/ 50 h 410"/>
              <a:gd name="T8" fmla="*/ 108 w 360"/>
              <a:gd name="T9" fmla="*/ 23 h 410"/>
              <a:gd name="T10" fmla="*/ 9 w 360"/>
              <a:gd name="T11" fmla="*/ 19 h 410"/>
              <a:gd name="T12" fmla="*/ 9 w 360"/>
              <a:gd name="T13" fmla="*/ 154 h 410"/>
              <a:gd name="T14" fmla="*/ 26 w 360"/>
              <a:gd name="T15" fmla="*/ 236 h 410"/>
              <a:gd name="T16" fmla="*/ 49 w 360"/>
              <a:gd name="T17" fmla="*/ 209 h 410"/>
              <a:gd name="T18" fmla="*/ 64 w 360"/>
              <a:gd name="T19" fmla="*/ 250 h 410"/>
              <a:gd name="T20" fmla="*/ 47 w 360"/>
              <a:gd name="T21" fmla="*/ 284 h 410"/>
              <a:gd name="T22" fmla="*/ 24 w 360"/>
              <a:gd name="T23" fmla="*/ 277 h 410"/>
              <a:gd name="T24" fmla="*/ 9 w 360"/>
              <a:gd name="T25" fmla="*/ 325 h 410"/>
              <a:gd name="T26" fmla="*/ 10 w 360"/>
              <a:gd name="T27" fmla="*/ 410 h 410"/>
              <a:gd name="T28" fmla="*/ 360 w 360"/>
              <a:gd name="T29" fmla="*/ 410 h 410"/>
              <a:gd name="T30" fmla="*/ 360 w 360"/>
              <a:gd name="T31" fmla="*/ 29 h 410"/>
              <a:gd name="T32" fmla="*/ 152 w 360"/>
              <a:gd name="T33" fmla="*/ 22 h 41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360"/>
              <a:gd name="T52" fmla="*/ 0 h 410"/>
              <a:gd name="T53" fmla="*/ 360 w 360"/>
              <a:gd name="T54" fmla="*/ 410 h 410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360" h="410">
                <a:moveTo>
                  <a:pt x="152" y="22"/>
                </a:moveTo>
                <a:cubicBezTo>
                  <a:pt x="141" y="31"/>
                  <a:pt x="182" y="46"/>
                  <a:pt x="178" y="60"/>
                </a:cubicBezTo>
                <a:cubicBezTo>
                  <a:pt x="173" y="73"/>
                  <a:pt x="149" y="70"/>
                  <a:pt x="129" y="69"/>
                </a:cubicBezTo>
                <a:cubicBezTo>
                  <a:pt x="108" y="68"/>
                  <a:pt x="100" y="61"/>
                  <a:pt x="100" y="50"/>
                </a:cubicBezTo>
                <a:cubicBezTo>
                  <a:pt x="101" y="39"/>
                  <a:pt x="119" y="29"/>
                  <a:pt x="108" y="23"/>
                </a:cubicBezTo>
                <a:cubicBezTo>
                  <a:pt x="82" y="10"/>
                  <a:pt x="20" y="16"/>
                  <a:pt x="9" y="19"/>
                </a:cubicBezTo>
                <a:cubicBezTo>
                  <a:pt x="20" y="71"/>
                  <a:pt x="12" y="137"/>
                  <a:pt x="9" y="154"/>
                </a:cubicBezTo>
                <a:cubicBezTo>
                  <a:pt x="0" y="197"/>
                  <a:pt x="9" y="233"/>
                  <a:pt x="26" y="236"/>
                </a:cubicBezTo>
                <a:cubicBezTo>
                  <a:pt x="33" y="237"/>
                  <a:pt x="34" y="212"/>
                  <a:pt x="49" y="209"/>
                </a:cubicBezTo>
                <a:cubicBezTo>
                  <a:pt x="64" y="207"/>
                  <a:pt x="64" y="234"/>
                  <a:pt x="64" y="250"/>
                </a:cubicBezTo>
                <a:cubicBezTo>
                  <a:pt x="64" y="267"/>
                  <a:pt x="57" y="284"/>
                  <a:pt x="47" y="284"/>
                </a:cubicBezTo>
                <a:cubicBezTo>
                  <a:pt x="36" y="284"/>
                  <a:pt x="34" y="277"/>
                  <a:pt x="24" y="277"/>
                </a:cubicBezTo>
                <a:cubicBezTo>
                  <a:pt x="14" y="276"/>
                  <a:pt x="13" y="298"/>
                  <a:pt x="9" y="325"/>
                </a:cubicBezTo>
                <a:cubicBezTo>
                  <a:pt x="7" y="341"/>
                  <a:pt x="4" y="373"/>
                  <a:pt x="10" y="410"/>
                </a:cubicBezTo>
                <a:cubicBezTo>
                  <a:pt x="360" y="410"/>
                  <a:pt x="360" y="410"/>
                  <a:pt x="360" y="410"/>
                </a:cubicBezTo>
                <a:cubicBezTo>
                  <a:pt x="360" y="29"/>
                  <a:pt x="360" y="29"/>
                  <a:pt x="360" y="29"/>
                </a:cubicBezTo>
                <a:cubicBezTo>
                  <a:pt x="293" y="11"/>
                  <a:pt x="181" y="0"/>
                  <a:pt x="152" y="22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53" name="Freeform 13"/>
          <p:cNvSpPr>
            <a:spLocks/>
          </p:cNvSpPr>
          <p:nvPr/>
        </p:nvSpPr>
        <p:spPr bwMode="auto">
          <a:xfrm>
            <a:off x="2501416" y="3685043"/>
            <a:ext cx="1177030" cy="958404"/>
          </a:xfrm>
          <a:custGeom>
            <a:avLst/>
            <a:gdLst>
              <a:gd name="T0" fmla="*/ 409 w 464"/>
              <a:gd name="T1" fmla="*/ 378 h 463"/>
              <a:gd name="T2" fmla="*/ 424 w 464"/>
              <a:gd name="T3" fmla="*/ 330 h 463"/>
              <a:gd name="T4" fmla="*/ 447 w 464"/>
              <a:gd name="T5" fmla="*/ 337 h 463"/>
              <a:gd name="T6" fmla="*/ 464 w 464"/>
              <a:gd name="T7" fmla="*/ 303 h 463"/>
              <a:gd name="T8" fmla="*/ 449 w 464"/>
              <a:gd name="T9" fmla="*/ 262 h 463"/>
              <a:gd name="T10" fmla="*/ 426 w 464"/>
              <a:gd name="T11" fmla="*/ 289 h 463"/>
              <a:gd name="T12" fmla="*/ 409 w 464"/>
              <a:gd name="T13" fmla="*/ 207 h 463"/>
              <a:gd name="T14" fmla="*/ 409 w 464"/>
              <a:gd name="T15" fmla="*/ 72 h 463"/>
              <a:gd name="T16" fmla="*/ 298 w 464"/>
              <a:gd name="T17" fmla="*/ 63 h 463"/>
              <a:gd name="T18" fmla="*/ 244 w 464"/>
              <a:gd name="T19" fmla="*/ 35 h 463"/>
              <a:gd name="T20" fmla="*/ 247 w 464"/>
              <a:gd name="T21" fmla="*/ 5 h 463"/>
              <a:gd name="T22" fmla="*/ 192 w 464"/>
              <a:gd name="T23" fmla="*/ 8 h 463"/>
              <a:gd name="T24" fmla="*/ 191 w 464"/>
              <a:gd name="T25" fmla="*/ 39 h 463"/>
              <a:gd name="T26" fmla="*/ 131 w 464"/>
              <a:gd name="T27" fmla="*/ 63 h 463"/>
              <a:gd name="T28" fmla="*/ 58 w 464"/>
              <a:gd name="T29" fmla="*/ 70 h 463"/>
              <a:gd name="T30" fmla="*/ 59 w 464"/>
              <a:gd name="T31" fmla="*/ 183 h 463"/>
              <a:gd name="T32" fmla="*/ 47 w 464"/>
              <a:gd name="T33" fmla="*/ 255 h 463"/>
              <a:gd name="T34" fmla="*/ 25 w 464"/>
              <a:gd name="T35" fmla="*/ 266 h 463"/>
              <a:gd name="T36" fmla="*/ 2 w 464"/>
              <a:gd name="T37" fmla="*/ 282 h 463"/>
              <a:gd name="T38" fmla="*/ 12 w 464"/>
              <a:gd name="T39" fmla="*/ 320 h 463"/>
              <a:gd name="T40" fmla="*/ 41 w 464"/>
              <a:gd name="T41" fmla="*/ 310 h 463"/>
              <a:gd name="T42" fmla="*/ 59 w 464"/>
              <a:gd name="T43" fmla="*/ 305 h 463"/>
              <a:gd name="T44" fmla="*/ 54 w 464"/>
              <a:gd name="T45" fmla="*/ 383 h 463"/>
              <a:gd name="T46" fmla="*/ 63 w 464"/>
              <a:gd name="T47" fmla="*/ 463 h 463"/>
              <a:gd name="T48" fmla="*/ 410 w 464"/>
              <a:gd name="T49" fmla="*/ 463 h 463"/>
              <a:gd name="T50" fmla="*/ 409 w 464"/>
              <a:gd name="T51" fmla="*/ 378 h 463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464"/>
              <a:gd name="T79" fmla="*/ 0 h 463"/>
              <a:gd name="T80" fmla="*/ 464 w 464"/>
              <a:gd name="T81" fmla="*/ 463 h 463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464" h="463">
                <a:moveTo>
                  <a:pt x="409" y="378"/>
                </a:moveTo>
                <a:cubicBezTo>
                  <a:pt x="413" y="351"/>
                  <a:pt x="414" y="329"/>
                  <a:pt x="424" y="330"/>
                </a:cubicBezTo>
                <a:cubicBezTo>
                  <a:pt x="434" y="330"/>
                  <a:pt x="436" y="337"/>
                  <a:pt x="447" y="337"/>
                </a:cubicBezTo>
                <a:cubicBezTo>
                  <a:pt x="457" y="337"/>
                  <a:pt x="464" y="320"/>
                  <a:pt x="464" y="303"/>
                </a:cubicBezTo>
                <a:cubicBezTo>
                  <a:pt x="464" y="287"/>
                  <a:pt x="464" y="260"/>
                  <a:pt x="449" y="262"/>
                </a:cubicBezTo>
                <a:cubicBezTo>
                  <a:pt x="434" y="265"/>
                  <a:pt x="433" y="290"/>
                  <a:pt x="426" y="289"/>
                </a:cubicBezTo>
                <a:cubicBezTo>
                  <a:pt x="409" y="286"/>
                  <a:pt x="400" y="250"/>
                  <a:pt x="409" y="207"/>
                </a:cubicBezTo>
                <a:cubicBezTo>
                  <a:pt x="412" y="190"/>
                  <a:pt x="420" y="124"/>
                  <a:pt x="409" y="72"/>
                </a:cubicBezTo>
                <a:cubicBezTo>
                  <a:pt x="383" y="77"/>
                  <a:pt x="349" y="71"/>
                  <a:pt x="298" y="63"/>
                </a:cubicBezTo>
                <a:cubicBezTo>
                  <a:pt x="263" y="58"/>
                  <a:pt x="235" y="45"/>
                  <a:pt x="244" y="35"/>
                </a:cubicBezTo>
                <a:cubicBezTo>
                  <a:pt x="250" y="27"/>
                  <a:pt x="255" y="11"/>
                  <a:pt x="247" y="5"/>
                </a:cubicBezTo>
                <a:cubicBezTo>
                  <a:pt x="238" y="0"/>
                  <a:pt x="200" y="4"/>
                  <a:pt x="192" y="8"/>
                </a:cubicBezTo>
                <a:cubicBezTo>
                  <a:pt x="184" y="12"/>
                  <a:pt x="183" y="22"/>
                  <a:pt x="191" y="39"/>
                </a:cubicBezTo>
                <a:cubicBezTo>
                  <a:pt x="202" y="61"/>
                  <a:pt x="156" y="71"/>
                  <a:pt x="131" y="63"/>
                </a:cubicBezTo>
                <a:cubicBezTo>
                  <a:pt x="99" y="52"/>
                  <a:pt x="78" y="62"/>
                  <a:pt x="58" y="70"/>
                </a:cubicBezTo>
                <a:cubicBezTo>
                  <a:pt x="63" y="94"/>
                  <a:pt x="61" y="160"/>
                  <a:pt x="59" y="183"/>
                </a:cubicBezTo>
                <a:cubicBezTo>
                  <a:pt x="57" y="205"/>
                  <a:pt x="51" y="242"/>
                  <a:pt x="47" y="255"/>
                </a:cubicBezTo>
                <a:cubicBezTo>
                  <a:pt x="46" y="260"/>
                  <a:pt x="41" y="279"/>
                  <a:pt x="25" y="266"/>
                </a:cubicBezTo>
                <a:cubicBezTo>
                  <a:pt x="10" y="254"/>
                  <a:pt x="4" y="270"/>
                  <a:pt x="2" y="282"/>
                </a:cubicBezTo>
                <a:cubicBezTo>
                  <a:pt x="0" y="295"/>
                  <a:pt x="2" y="307"/>
                  <a:pt x="12" y="320"/>
                </a:cubicBezTo>
                <a:cubicBezTo>
                  <a:pt x="23" y="332"/>
                  <a:pt x="34" y="322"/>
                  <a:pt x="41" y="310"/>
                </a:cubicBezTo>
                <a:cubicBezTo>
                  <a:pt x="47" y="299"/>
                  <a:pt x="53" y="297"/>
                  <a:pt x="59" y="305"/>
                </a:cubicBezTo>
                <a:cubicBezTo>
                  <a:pt x="68" y="315"/>
                  <a:pt x="58" y="339"/>
                  <a:pt x="54" y="383"/>
                </a:cubicBezTo>
                <a:cubicBezTo>
                  <a:pt x="51" y="403"/>
                  <a:pt x="58" y="441"/>
                  <a:pt x="63" y="463"/>
                </a:cubicBezTo>
                <a:cubicBezTo>
                  <a:pt x="410" y="463"/>
                  <a:pt x="410" y="463"/>
                  <a:pt x="410" y="463"/>
                </a:cubicBezTo>
                <a:cubicBezTo>
                  <a:pt x="404" y="426"/>
                  <a:pt x="407" y="394"/>
                  <a:pt x="409" y="378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54" name="Freeform 14"/>
          <p:cNvSpPr>
            <a:spLocks/>
          </p:cNvSpPr>
          <p:nvPr/>
        </p:nvSpPr>
        <p:spPr bwMode="auto">
          <a:xfrm>
            <a:off x="3488360" y="2877458"/>
            <a:ext cx="940765" cy="1068011"/>
          </a:xfrm>
          <a:custGeom>
            <a:avLst/>
            <a:gdLst>
              <a:gd name="T0" fmla="*/ 222 w 371"/>
              <a:gd name="T1" fmla="*/ 65 h 516"/>
              <a:gd name="T2" fmla="*/ 204 w 371"/>
              <a:gd name="T3" fmla="*/ 33 h 516"/>
              <a:gd name="T4" fmla="*/ 179 w 371"/>
              <a:gd name="T5" fmla="*/ 6 h 516"/>
              <a:gd name="T6" fmla="*/ 130 w 371"/>
              <a:gd name="T7" fmla="*/ 16 h 516"/>
              <a:gd name="T8" fmla="*/ 157 w 371"/>
              <a:gd name="T9" fmla="*/ 43 h 516"/>
              <a:gd name="T10" fmla="*/ 119 w 371"/>
              <a:gd name="T11" fmla="*/ 71 h 516"/>
              <a:gd name="T12" fmla="*/ 22 w 371"/>
              <a:gd name="T13" fmla="*/ 70 h 516"/>
              <a:gd name="T14" fmla="*/ 24 w 371"/>
              <a:gd name="T15" fmla="*/ 186 h 516"/>
              <a:gd name="T16" fmla="*/ 29 w 371"/>
              <a:gd name="T17" fmla="*/ 220 h 516"/>
              <a:gd name="T18" fmla="*/ 65 w 371"/>
              <a:gd name="T19" fmla="*/ 218 h 516"/>
              <a:gd name="T20" fmla="*/ 74 w 371"/>
              <a:gd name="T21" fmla="*/ 257 h 516"/>
              <a:gd name="T22" fmla="*/ 41 w 371"/>
              <a:gd name="T23" fmla="*/ 260 h 516"/>
              <a:gd name="T24" fmla="*/ 21 w 371"/>
              <a:gd name="T25" fmla="*/ 307 h 516"/>
              <a:gd name="T26" fmla="*/ 20 w 371"/>
              <a:gd name="T27" fmla="*/ 462 h 516"/>
              <a:gd name="T28" fmla="*/ 119 w 371"/>
              <a:gd name="T29" fmla="*/ 466 h 516"/>
              <a:gd name="T30" fmla="*/ 111 w 371"/>
              <a:gd name="T31" fmla="*/ 493 h 516"/>
              <a:gd name="T32" fmla="*/ 140 w 371"/>
              <a:gd name="T33" fmla="*/ 512 h 516"/>
              <a:gd name="T34" fmla="*/ 189 w 371"/>
              <a:gd name="T35" fmla="*/ 503 h 516"/>
              <a:gd name="T36" fmla="*/ 163 w 371"/>
              <a:gd name="T37" fmla="*/ 465 h 516"/>
              <a:gd name="T38" fmla="*/ 371 w 371"/>
              <a:gd name="T39" fmla="*/ 472 h 516"/>
              <a:gd name="T40" fmla="*/ 371 w 371"/>
              <a:gd name="T41" fmla="*/ 58 h 516"/>
              <a:gd name="T42" fmla="*/ 222 w 371"/>
              <a:gd name="T43" fmla="*/ 65 h 51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71"/>
              <a:gd name="T67" fmla="*/ 0 h 516"/>
              <a:gd name="T68" fmla="*/ 371 w 371"/>
              <a:gd name="T69" fmla="*/ 516 h 51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71" h="516">
                <a:moveTo>
                  <a:pt x="222" y="65"/>
                </a:moveTo>
                <a:cubicBezTo>
                  <a:pt x="205" y="60"/>
                  <a:pt x="194" y="50"/>
                  <a:pt x="204" y="33"/>
                </a:cubicBezTo>
                <a:cubicBezTo>
                  <a:pt x="213" y="16"/>
                  <a:pt x="194" y="11"/>
                  <a:pt x="179" y="6"/>
                </a:cubicBezTo>
                <a:cubicBezTo>
                  <a:pt x="163" y="1"/>
                  <a:pt x="132" y="0"/>
                  <a:pt x="130" y="16"/>
                </a:cubicBezTo>
                <a:cubicBezTo>
                  <a:pt x="128" y="31"/>
                  <a:pt x="150" y="36"/>
                  <a:pt x="157" y="43"/>
                </a:cubicBezTo>
                <a:cubicBezTo>
                  <a:pt x="164" y="50"/>
                  <a:pt x="148" y="65"/>
                  <a:pt x="119" y="71"/>
                </a:cubicBezTo>
                <a:cubicBezTo>
                  <a:pt x="95" y="76"/>
                  <a:pt x="65" y="76"/>
                  <a:pt x="22" y="70"/>
                </a:cubicBezTo>
                <a:cubicBezTo>
                  <a:pt x="25" y="100"/>
                  <a:pt x="37" y="132"/>
                  <a:pt x="24" y="186"/>
                </a:cubicBezTo>
                <a:cubicBezTo>
                  <a:pt x="19" y="203"/>
                  <a:pt x="17" y="214"/>
                  <a:pt x="29" y="220"/>
                </a:cubicBezTo>
                <a:cubicBezTo>
                  <a:pt x="41" y="227"/>
                  <a:pt x="57" y="212"/>
                  <a:pt x="65" y="218"/>
                </a:cubicBezTo>
                <a:cubicBezTo>
                  <a:pt x="73" y="224"/>
                  <a:pt x="79" y="242"/>
                  <a:pt x="74" y="257"/>
                </a:cubicBezTo>
                <a:cubicBezTo>
                  <a:pt x="69" y="272"/>
                  <a:pt x="58" y="275"/>
                  <a:pt x="41" y="260"/>
                </a:cubicBezTo>
                <a:cubicBezTo>
                  <a:pt x="29" y="248"/>
                  <a:pt x="22" y="276"/>
                  <a:pt x="21" y="307"/>
                </a:cubicBezTo>
                <a:cubicBezTo>
                  <a:pt x="20" y="331"/>
                  <a:pt x="0" y="381"/>
                  <a:pt x="20" y="462"/>
                </a:cubicBezTo>
                <a:cubicBezTo>
                  <a:pt x="31" y="459"/>
                  <a:pt x="93" y="453"/>
                  <a:pt x="119" y="466"/>
                </a:cubicBezTo>
                <a:cubicBezTo>
                  <a:pt x="130" y="472"/>
                  <a:pt x="112" y="482"/>
                  <a:pt x="111" y="493"/>
                </a:cubicBezTo>
                <a:cubicBezTo>
                  <a:pt x="111" y="504"/>
                  <a:pt x="119" y="511"/>
                  <a:pt x="140" y="512"/>
                </a:cubicBezTo>
                <a:cubicBezTo>
                  <a:pt x="160" y="513"/>
                  <a:pt x="184" y="516"/>
                  <a:pt x="189" y="503"/>
                </a:cubicBezTo>
                <a:cubicBezTo>
                  <a:pt x="193" y="489"/>
                  <a:pt x="152" y="474"/>
                  <a:pt x="163" y="465"/>
                </a:cubicBezTo>
                <a:cubicBezTo>
                  <a:pt x="192" y="443"/>
                  <a:pt x="304" y="454"/>
                  <a:pt x="371" y="472"/>
                </a:cubicBezTo>
                <a:cubicBezTo>
                  <a:pt x="371" y="58"/>
                  <a:pt x="371" y="58"/>
                  <a:pt x="371" y="58"/>
                </a:cubicBezTo>
                <a:cubicBezTo>
                  <a:pt x="308" y="53"/>
                  <a:pt x="235" y="69"/>
                  <a:pt x="222" y="65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55" name="Freeform 15"/>
          <p:cNvSpPr>
            <a:spLocks/>
          </p:cNvSpPr>
          <p:nvPr/>
        </p:nvSpPr>
        <p:spPr bwMode="auto">
          <a:xfrm>
            <a:off x="1717445" y="3813064"/>
            <a:ext cx="955800" cy="830383"/>
          </a:xfrm>
          <a:custGeom>
            <a:avLst/>
            <a:gdLst>
              <a:gd name="T0" fmla="*/ 363 w 377"/>
              <a:gd name="T1" fmla="*/ 321 h 401"/>
              <a:gd name="T2" fmla="*/ 368 w 377"/>
              <a:gd name="T3" fmla="*/ 243 h 401"/>
              <a:gd name="T4" fmla="*/ 350 w 377"/>
              <a:gd name="T5" fmla="*/ 248 h 401"/>
              <a:gd name="T6" fmla="*/ 321 w 377"/>
              <a:gd name="T7" fmla="*/ 258 h 401"/>
              <a:gd name="T8" fmla="*/ 311 w 377"/>
              <a:gd name="T9" fmla="*/ 220 h 401"/>
              <a:gd name="T10" fmla="*/ 334 w 377"/>
              <a:gd name="T11" fmla="*/ 204 h 401"/>
              <a:gd name="T12" fmla="*/ 356 w 377"/>
              <a:gd name="T13" fmla="*/ 193 h 401"/>
              <a:gd name="T14" fmla="*/ 368 w 377"/>
              <a:gd name="T15" fmla="*/ 121 h 401"/>
              <a:gd name="T16" fmla="*/ 367 w 377"/>
              <a:gd name="T17" fmla="*/ 8 h 401"/>
              <a:gd name="T18" fmla="*/ 294 w 377"/>
              <a:gd name="T19" fmla="*/ 7 h 401"/>
              <a:gd name="T20" fmla="*/ 247 w 377"/>
              <a:gd name="T21" fmla="*/ 28 h 401"/>
              <a:gd name="T22" fmla="*/ 267 w 377"/>
              <a:gd name="T23" fmla="*/ 51 h 401"/>
              <a:gd name="T24" fmla="*/ 219 w 377"/>
              <a:gd name="T25" fmla="*/ 75 h 401"/>
              <a:gd name="T26" fmla="*/ 204 w 377"/>
              <a:gd name="T27" fmla="*/ 38 h 401"/>
              <a:gd name="T28" fmla="*/ 146 w 377"/>
              <a:gd name="T29" fmla="*/ 8 h 401"/>
              <a:gd name="T30" fmla="*/ 14 w 377"/>
              <a:gd name="T31" fmla="*/ 13 h 401"/>
              <a:gd name="T32" fmla="*/ 3 w 377"/>
              <a:gd name="T33" fmla="*/ 133 h 401"/>
              <a:gd name="T34" fmla="*/ 24 w 377"/>
              <a:gd name="T35" fmla="*/ 175 h 401"/>
              <a:gd name="T36" fmla="*/ 44 w 377"/>
              <a:gd name="T37" fmla="*/ 148 h 401"/>
              <a:gd name="T38" fmla="*/ 66 w 377"/>
              <a:gd name="T39" fmla="*/ 184 h 401"/>
              <a:gd name="T40" fmla="*/ 31 w 377"/>
              <a:gd name="T41" fmla="*/ 227 h 401"/>
              <a:gd name="T42" fmla="*/ 2 w 377"/>
              <a:gd name="T43" fmla="*/ 255 h 401"/>
              <a:gd name="T44" fmla="*/ 15 w 377"/>
              <a:gd name="T45" fmla="*/ 401 h 401"/>
              <a:gd name="T46" fmla="*/ 372 w 377"/>
              <a:gd name="T47" fmla="*/ 401 h 401"/>
              <a:gd name="T48" fmla="*/ 363 w 377"/>
              <a:gd name="T49" fmla="*/ 321 h 401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377"/>
              <a:gd name="T76" fmla="*/ 0 h 401"/>
              <a:gd name="T77" fmla="*/ 377 w 377"/>
              <a:gd name="T78" fmla="*/ 401 h 401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377" h="401">
                <a:moveTo>
                  <a:pt x="363" y="321"/>
                </a:moveTo>
                <a:cubicBezTo>
                  <a:pt x="367" y="277"/>
                  <a:pt x="377" y="253"/>
                  <a:pt x="368" y="243"/>
                </a:cubicBezTo>
                <a:cubicBezTo>
                  <a:pt x="362" y="235"/>
                  <a:pt x="356" y="237"/>
                  <a:pt x="350" y="248"/>
                </a:cubicBezTo>
                <a:cubicBezTo>
                  <a:pt x="343" y="260"/>
                  <a:pt x="332" y="270"/>
                  <a:pt x="321" y="258"/>
                </a:cubicBezTo>
                <a:cubicBezTo>
                  <a:pt x="311" y="245"/>
                  <a:pt x="309" y="233"/>
                  <a:pt x="311" y="220"/>
                </a:cubicBezTo>
                <a:cubicBezTo>
                  <a:pt x="313" y="208"/>
                  <a:pt x="319" y="192"/>
                  <a:pt x="334" y="204"/>
                </a:cubicBezTo>
                <a:cubicBezTo>
                  <a:pt x="350" y="217"/>
                  <a:pt x="355" y="198"/>
                  <a:pt x="356" y="193"/>
                </a:cubicBezTo>
                <a:cubicBezTo>
                  <a:pt x="360" y="180"/>
                  <a:pt x="366" y="143"/>
                  <a:pt x="368" y="121"/>
                </a:cubicBezTo>
                <a:cubicBezTo>
                  <a:pt x="370" y="98"/>
                  <a:pt x="372" y="32"/>
                  <a:pt x="367" y="8"/>
                </a:cubicBezTo>
                <a:cubicBezTo>
                  <a:pt x="329" y="19"/>
                  <a:pt x="321" y="10"/>
                  <a:pt x="294" y="7"/>
                </a:cubicBezTo>
                <a:cubicBezTo>
                  <a:pt x="268" y="4"/>
                  <a:pt x="248" y="16"/>
                  <a:pt x="247" y="28"/>
                </a:cubicBezTo>
                <a:cubicBezTo>
                  <a:pt x="247" y="39"/>
                  <a:pt x="267" y="35"/>
                  <a:pt x="267" y="51"/>
                </a:cubicBezTo>
                <a:cubicBezTo>
                  <a:pt x="267" y="57"/>
                  <a:pt x="257" y="79"/>
                  <a:pt x="219" y="75"/>
                </a:cubicBezTo>
                <a:cubicBezTo>
                  <a:pt x="180" y="71"/>
                  <a:pt x="200" y="50"/>
                  <a:pt x="204" y="38"/>
                </a:cubicBezTo>
                <a:cubicBezTo>
                  <a:pt x="208" y="23"/>
                  <a:pt x="175" y="13"/>
                  <a:pt x="146" y="8"/>
                </a:cubicBezTo>
                <a:cubicBezTo>
                  <a:pt x="107" y="0"/>
                  <a:pt x="34" y="13"/>
                  <a:pt x="14" y="13"/>
                </a:cubicBezTo>
                <a:cubicBezTo>
                  <a:pt x="20" y="64"/>
                  <a:pt x="3" y="107"/>
                  <a:pt x="3" y="133"/>
                </a:cubicBezTo>
                <a:cubicBezTo>
                  <a:pt x="4" y="147"/>
                  <a:pt x="12" y="175"/>
                  <a:pt x="24" y="175"/>
                </a:cubicBezTo>
                <a:cubicBezTo>
                  <a:pt x="36" y="175"/>
                  <a:pt x="31" y="148"/>
                  <a:pt x="44" y="148"/>
                </a:cubicBezTo>
                <a:cubicBezTo>
                  <a:pt x="58" y="148"/>
                  <a:pt x="69" y="167"/>
                  <a:pt x="66" y="184"/>
                </a:cubicBezTo>
                <a:cubicBezTo>
                  <a:pt x="64" y="200"/>
                  <a:pt x="60" y="230"/>
                  <a:pt x="31" y="227"/>
                </a:cubicBezTo>
                <a:cubicBezTo>
                  <a:pt x="2" y="225"/>
                  <a:pt x="0" y="241"/>
                  <a:pt x="2" y="255"/>
                </a:cubicBezTo>
                <a:cubicBezTo>
                  <a:pt x="4" y="265"/>
                  <a:pt x="14" y="341"/>
                  <a:pt x="15" y="401"/>
                </a:cubicBezTo>
                <a:cubicBezTo>
                  <a:pt x="372" y="401"/>
                  <a:pt x="372" y="401"/>
                  <a:pt x="372" y="401"/>
                </a:cubicBezTo>
                <a:cubicBezTo>
                  <a:pt x="367" y="379"/>
                  <a:pt x="360" y="341"/>
                  <a:pt x="363" y="32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56" name="Freeform 16"/>
          <p:cNvSpPr>
            <a:spLocks/>
          </p:cNvSpPr>
          <p:nvPr/>
        </p:nvSpPr>
        <p:spPr bwMode="auto">
          <a:xfrm>
            <a:off x="857225" y="3794650"/>
            <a:ext cx="1035271" cy="848797"/>
          </a:xfrm>
          <a:custGeom>
            <a:avLst/>
            <a:gdLst>
              <a:gd name="T0" fmla="*/ 370 w 408"/>
              <a:gd name="T1" fmla="*/ 236 h 410"/>
              <a:gd name="T2" fmla="*/ 405 w 408"/>
              <a:gd name="T3" fmla="*/ 193 h 410"/>
              <a:gd name="T4" fmla="*/ 383 w 408"/>
              <a:gd name="T5" fmla="*/ 157 h 410"/>
              <a:gd name="T6" fmla="*/ 363 w 408"/>
              <a:gd name="T7" fmla="*/ 184 h 410"/>
              <a:gd name="T8" fmla="*/ 342 w 408"/>
              <a:gd name="T9" fmla="*/ 142 h 410"/>
              <a:gd name="T10" fmla="*/ 353 w 408"/>
              <a:gd name="T11" fmla="*/ 22 h 410"/>
              <a:gd name="T12" fmla="*/ 166 w 408"/>
              <a:gd name="T13" fmla="*/ 18 h 410"/>
              <a:gd name="T14" fmla="*/ 191 w 408"/>
              <a:gd name="T15" fmla="*/ 55 h 410"/>
              <a:gd name="T16" fmla="*/ 142 w 408"/>
              <a:gd name="T17" fmla="*/ 65 h 410"/>
              <a:gd name="T18" fmla="*/ 114 w 408"/>
              <a:gd name="T19" fmla="*/ 45 h 410"/>
              <a:gd name="T20" fmla="*/ 121 w 408"/>
              <a:gd name="T21" fmla="*/ 19 h 410"/>
              <a:gd name="T22" fmla="*/ 0 w 408"/>
              <a:gd name="T23" fmla="*/ 22 h 410"/>
              <a:gd name="T24" fmla="*/ 0 w 408"/>
              <a:gd name="T25" fmla="*/ 410 h 410"/>
              <a:gd name="T26" fmla="*/ 354 w 408"/>
              <a:gd name="T27" fmla="*/ 410 h 410"/>
              <a:gd name="T28" fmla="*/ 341 w 408"/>
              <a:gd name="T29" fmla="*/ 264 h 410"/>
              <a:gd name="T30" fmla="*/ 370 w 408"/>
              <a:gd name="T31" fmla="*/ 236 h 41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408"/>
              <a:gd name="T49" fmla="*/ 0 h 410"/>
              <a:gd name="T50" fmla="*/ 408 w 408"/>
              <a:gd name="T51" fmla="*/ 410 h 410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57" name="Freeform 17"/>
          <p:cNvSpPr>
            <a:spLocks/>
          </p:cNvSpPr>
          <p:nvPr/>
        </p:nvSpPr>
        <p:spPr bwMode="auto">
          <a:xfrm>
            <a:off x="857225" y="2894119"/>
            <a:ext cx="953652" cy="1043459"/>
          </a:xfrm>
          <a:custGeom>
            <a:avLst/>
            <a:gdLst>
              <a:gd name="T0" fmla="*/ 121 w 376"/>
              <a:gd name="T1" fmla="*/ 454 h 504"/>
              <a:gd name="T2" fmla="*/ 114 w 376"/>
              <a:gd name="T3" fmla="*/ 480 h 504"/>
              <a:gd name="T4" fmla="*/ 142 w 376"/>
              <a:gd name="T5" fmla="*/ 500 h 504"/>
              <a:gd name="T6" fmla="*/ 191 w 376"/>
              <a:gd name="T7" fmla="*/ 490 h 504"/>
              <a:gd name="T8" fmla="*/ 166 w 376"/>
              <a:gd name="T9" fmla="*/ 453 h 504"/>
              <a:gd name="T10" fmla="*/ 353 w 376"/>
              <a:gd name="T11" fmla="*/ 457 h 504"/>
              <a:gd name="T12" fmla="*/ 358 w 376"/>
              <a:gd name="T13" fmla="*/ 380 h 504"/>
              <a:gd name="T14" fmla="*/ 340 w 376"/>
              <a:gd name="T15" fmla="*/ 389 h 504"/>
              <a:gd name="T16" fmla="*/ 317 w 376"/>
              <a:gd name="T17" fmla="*/ 394 h 504"/>
              <a:gd name="T18" fmla="*/ 311 w 376"/>
              <a:gd name="T19" fmla="*/ 345 h 504"/>
              <a:gd name="T20" fmla="*/ 340 w 376"/>
              <a:gd name="T21" fmla="*/ 341 h 504"/>
              <a:gd name="T22" fmla="*/ 357 w 376"/>
              <a:gd name="T23" fmla="*/ 332 h 504"/>
              <a:gd name="T24" fmla="*/ 352 w 376"/>
              <a:gd name="T25" fmla="*/ 246 h 504"/>
              <a:gd name="T26" fmla="*/ 353 w 376"/>
              <a:gd name="T27" fmla="*/ 67 h 504"/>
              <a:gd name="T28" fmla="*/ 160 w 376"/>
              <a:gd name="T29" fmla="*/ 64 h 504"/>
              <a:gd name="T30" fmla="*/ 149 w 376"/>
              <a:gd name="T31" fmla="*/ 54 h 504"/>
              <a:gd name="T32" fmla="*/ 165 w 376"/>
              <a:gd name="T33" fmla="*/ 33 h 504"/>
              <a:gd name="T34" fmla="*/ 148 w 376"/>
              <a:gd name="T35" fmla="*/ 13 h 504"/>
              <a:gd name="T36" fmla="*/ 90 w 376"/>
              <a:gd name="T37" fmla="*/ 16 h 504"/>
              <a:gd name="T38" fmla="*/ 108 w 376"/>
              <a:gd name="T39" fmla="*/ 53 h 504"/>
              <a:gd name="T40" fmla="*/ 0 w 376"/>
              <a:gd name="T41" fmla="*/ 62 h 504"/>
              <a:gd name="T42" fmla="*/ 0 w 376"/>
              <a:gd name="T43" fmla="*/ 457 h 504"/>
              <a:gd name="T44" fmla="*/ 121 w 376"/>
              <a:gd name="T45" fmla="*/ 454 h 50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76"/>
              <a:gd name="T70" fmla="*/ 0 h 504"/>
              <a:gd name="T71" fmla="*/ 376 w 376"/>
              <a:gd name="T72" fmla="*/ 504 h 504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76" h="504">
                <a:moveTo>
                  <a:pt x="121" y="454"/>
                </a:moveTo>
                <a:cubicBezTo>
                  <a:pt x="132" y="460"/>
                  <a:pt x="114" y="469"/>
                  <a:pt x="114" y="480"/>
                </a:cubicBezTo>
                <a:cubicBezTo>
                  <a:pt x="113" y="491"/>
                  <a:pt x="122" y="498"/>
                  <a:pt x="142" y="500"/>
                </a:cubicBezTo>
                <a:cubicBezTo>
                  <a:pt x="163" y="501"/>
                  <a:pt x="187" y="504"/>
                  <a:pt x="191" y="490"/>
                </a:cubicBezTo>
                <a:cubicBezTo>
                  <a:pt x="195" y="477"/>
                  <a:pt x="156" y="463"/>
                  <a:pt x="166" y="453"/>
                </a:cubicBezTo>
                <a:cubicBezTo>
                  <a:pt x="176" y="443"/>
                  <a:pt x="302" y="435"/>
                  <a:pt x="353" y="457"/>
                </a:cubicBezTo>
                <a:cubicBezTo>
                  <a:pt x="346" y="408"/>
                  <a:pt x="376" y="398"/>
                  <a:pt x="358" y="380"/>
                </a:cubicBezTo>
                <a:cubicBezTo>
                  <a:pt x="352" y="374"/>
                  <a:pt x="344" y="379"/>
                  <a:pt x="340" y="389"/>
                </a:cubicBezTo>
                <a:cubicBezTo>
                  <a:pt x="337" y="399"/>
                  <a:pt x="325" y="398"/>
                  <a:pt x="317" y="394"/>
                </a:cubicBezTo>
                <a:cubicBezTo>
                  <a:pt x="310" y="391"/>
                  <a:pt x="300" y="363"/>
                  <a:pt x="311" y="345"/>
                </a:cubicBezTo>
                <a:cubicBezTo>
                  <a:pt x="321" y="327"/>
                  <a:pt x="333" y="335"/>
                  <a:pt x="340" y="341"/>
                </a:cubicBezTo>
                <a:cubicBezTo>
                  <a:pt x="348" y="347"/>
                  <a:pt x="354" y="341"/>
                  <a:pt x="357" y="332"/>
                </a:cubicBezTo>
                <a:cubicBezTo>
                  <a:pt x="360" y="323"/>
                  <a:pt x="364" y="289"/>
                  <a:pt x="352" y="246"/>
                </a:cubicBezTo>
                <a:cubicBezTo>
                  <a:pt x="341" y="203"/>
                  <a:pt x="351" y="80"/>
                  <a:pt x="353" y="67"/>
                </a:cubicBezTo>
                <a:cubicBezTo>
                  <a:pt x="227" y="41"/>
                  <a:pt x="166" y="63"/>
                  <a:pt x="160" y="64"/>
                </a:cubicBezTo>
                <a:cubicBezTo>
                  <a:pt x="153" y="65"/>
                  <a:pt x="150" y="62"/>
                  <a:pt x="149" y="54"/>
                </a:cubicBezTo>
                <a:cubicBezTo>
                  <a:pt x="147" y="46"/>
                  <a:pt x="161" y="40"/>
                  <a:pt x="165" y="33"/>
                </a:cubicBezTo>
                <a:cubicBezTo>
                  <a:pt x="169" y="27"/>
                  <a:pt x="166" y="15"/>
                  <a:pt x="148" y="13"/>
                </a:cubicBezTo>
                <a:cubicBezTo>
                  <a:pt x="135" y="12"/>
                  <a:pt x="97" y="0"/>
                  <a:pt x="90" y="16"/>
                </a:cubicBezTo>
                <a:cubicBezTo>
                  <a:pt x="83" y="32"/>
                  <a:pt x="119" y="37"/>
                  <a:pt x="108" y="53"/>
                </a:cubicBezTo>
                <a:cubicBezTo>
                  <a:pt x="100" y="64"/>
                  <a:pt x="45" y="51"/>
                  <a:pt x="0" y="62"/>
                </a:cubicBezTo>
                <a:cubicBezTo>
                  <a:pt x="0" y="457"/>
                  <a:pt x="0" y="457"/>
                  <a:pt x="0" y="457"/>
                </a:cubicBezTo>
                <a:cubicBezTo>
                  <a:pt x="48" y="445"/>
                  <a:pt x="102" y="444"/>
                  <a:pt x="121" y="454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" name="Блок-схема: знак завершения 17"/>
          <p:cNvSpPr/>
          <p:nvPr/>
        </p:nvSpPr>
        <p:spPr>
          <a:xfrm>
            <a:off x="1643042" y="4643446"/>
            <a:ext cx="1928826" cy="500066"/>
          </a:xfrm>
          <a:prstGeom prst="flowChartTerminator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Баба Яга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Блок-схема: знак завершения 18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7643834" y="4286256"/>
            <a:ext cx="1357322" cy="428628"/>
          </a:xfrm>
          <a:prstGeom prst="flowChartTerminator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 animBg="1"/>
      <p:bldP spid="50" grpId="0" animBg="1"/>
      <p:bldP spid="51" grpId="0" animBg="1"/>
      <p:bldP spid="53" grpId="0" animBg="1"/>
      <p:bldP spid="55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8000" t="32000" r="51000" b="3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4929190" y="214290"/>
            <a:ext cx="4071966" cy="3000396"/>
          </a:xfrm>
          <a:prstGeom prst="cloudCallou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500694" y="714356"/>
            <a:ext cx="3214710" cy="2010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дремучем лесу, на болоте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 ее непременно найдете.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 рыбка она, не лягушка,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Моя дорогая подружка.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Стройная фигурка,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Зовут ее...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2214554"/>
            <a:ext cx="3571900" cy="242889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9" name="Freeform 6"/>
          <p:cNvSpPr>
            <a:spLocks/>
          </p:cNvSpPr>
          <p:nvPr/>
        </p:nvSpPr>
        <p:spPr bwMode="auto">
          <a:xfrm>
            <a:off x="857225" y="2214555"/>
            <a:ext cx="1072859" cy="818107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23"/>
              <a:gd name="T55" fmla="*/ 0 h 395"/>
              <a:gd name="T56" fmla="*/ 423 w 423"/>
              <a:gd name="T57" fmla="*/ 395 h 39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2" name="Freeform 9"/>
          <p:cNvSpPr>
            <a:spLocks/>
          </p:cNvSpPr>
          <p:nvPr/>
        </p:nvSpPr>
        <p:spPr bwMode="auto">
          <a:xfrm>
            <a:off x="3380967" y="2214555"/>
            <a:ext cx="1048158" cy="819861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413"/>
              <a:gd name="T52" fmla="*/ 0 h 396"/>
              <a:gd name="T53" fmla="*/ 413 w 413"/>
              <a:gd name="T54" fmla="*/ 396 h 39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5" name="Freeform 12"/>
          <p:cNvSpPr>
            <a:spLocks/>
          </p:cNvSpPr>
          <p:nvPr/>
        </p:nvSpPr>
        <p:spPr bwMode="auto">
          <a:xfrm>
            <a:off x="3516282" y="3794650"/>
            <a:ext cx="912843" cy="848797"/>
          </a:xfrm>
          <a:custGeom>
            <a:avLst/>
            <a:gdLst>
              <a:gd name="T0" fmla="*/ 152 w 360"/>
              <a:gd name="T1" fmla="*/ 22 h 410"/>
              <a:gd name="T2" fmla="*/ 178 w 360"/>
              <a:gd name="T3" fmla="*/ 60 h 410"/>
              <a:gd name="T4" fmla="*/ 129 w 360"/>
              <a:gd name="T5" fmla="*/ 69 h 410"/>
              <a:gd name="T6" fmla="*/ 100 w 360"/>
              <a:gd name="T7" fmla="*/ 50 h 410"/>
              <a:gd name="T8" fmla="*/ 108 w 360"/>
              <a:gd name="T9" fmla="*/ 23 h 410"/>
              <a:gd name="T10" fmla="*/ 9 w 360"/>
              <a:gd name="T11" fmla="*/ 19 h 410"/>
              <a:gd name="T12" fmla="*/ 9 w 360"/>
              <a:gd name="T13" fmla="*/ 154 h 410"/>
              <a:gd name="T14" fmla="*/ 26 w 360"/>
              <a:gd name="T15" fmla="*/ 236 h 410"/>
              <a:gd name="T16" fmla="*/ 49 w 360"/>
              <a:gd name="T17" fmla="*/ 209 h 410"/>
              <a:gd name="T18" fmla="*/ 64 w 360"/>
              <a:gd name="T19" fmla="*/ 250 h 410"/>
              <a:gd name="T20" fmla="*/ 47 w 360"/>
              <a:gd name="T21" fmla="*/ 284 h 410"/>
              <a:gd name="T22" fmla="*/ 24 w 360"/>
              <a:gd name="T23" fmla="*/ 277 h 410"/>
              <a:gd name="T24" fmla="*/ 9 w 360"/>
              <a:gd name="T25" fmla="*/ 325 h 410"/>
              <a:gd name="T26" fmla="*/ 10 w 360"/>
              <a:gd name="T27" fmla="*/ 410 h 410"/>
              <a:gd name="T28" fmla="*/ 360 w 360"/>
              <a:gd name="T29" fmla="*/ 410 h 410"/>
              <a:gd name="T30" fmla="*/ 360 w 360"/>
              <a:gd name="T31" fmla="*/ 29 h 410"/>
              <a:gd name="T32" fmla="*/ 152 w 360"/>
              <a:gd name="T33" fmla="*/ 22 h 41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360"/>
              <a:gd name="T52" fmla="*/ 0 h 410"/>
              <a:gd name="T53" fmla="*/ 360 w 360"/>
              <a:gd name="T54" fmla="*/ 410 h 410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360" h="410">
                <a:moveTo>
                  <a:pt x="152" y="22"/>
                </a:moveTo>
                <a:cubicBezTo>
                  <a:pt x="141" y="31"/>
                  <a:pt x="182" y="46"/>
                  <a:pt x="178" y="60"/>
                </a:cubicBezTo>
                <a:cubicBezTo>
                  <a:pt x="173" y="73"/>
                  <a:pt x="149" y="70"/>
                  <a:pt x="129" y="69"/>
                </a:cubicBezTo>
                <a:cubicBezTo>
                  <a:pt x="108" y="68"/>
                  <a:pt x="100" y="61"/>
                  <a:pt x="100" y="50"/>
                </a:cubicBezTo>
                <a:cubicBezTo>
                  <a:pt x="101" y="39"/>
                  <a:pt x="119" y="29"/>
                  <a:pt x="108" y="23"/>
                </a:cubicBezTo>
                <a:cubicBezTo>
                  <a:pt x="82" y="10"/>
                  <a:pt x="20" y="16"/>
                  <a:pt x="9" y="19"/>
                </a:cubicBezTo>
                <a:cubicBezTo>
                  <a:pt x="20" y="71"/>
                  <a:pt x="12" y="137"/>
                  <a:pt x="9" y="154"/>
                </a:cubicBezTo>
                <a:cubicBezTo>
                  <a:pt x="0" y="197"/>
                  <a:pt x="9" y="233"/>
                  <a:pt x="26" y="236"/>
                </a:cubicBezTo>
                <a:cubicBezTo>
                  <a:pt x="33" y="237"/>
                  <a:pt x="34" y="212"/>
                  <a:pt x="49" y="209"/>
                </a:cubicBezTo>
                <a:cubicBezTo>
                  <a:pt x="64" y="207"/>
                  <a:pt x="64" y="234"/>
                  <a:pt x="64" y="250"/>
                </a:cubicBezTo>
                <a:cubicBezTo>
                  <a:pt x="64" y="267"/>
                  <a:pt x="57" y="284"/>
                  <a:pt x="47" y="284"/>
                </a:cubicBezTo>
                <a:cubicBezTo>
                  <a:pt x="36" y="284"/>
                  <a:pt x="34" y="277"/>
                  <a:pt x="24" y="277"/>
                </a:cubicBezTo>
                <a:cubicBezTo>
                  <a:pt x="14" y="276"/>
                  <a:pt x="13" y="298"/>
                  <a:pt x="9" y="325"/>
                </a:cubicBezTo>
                <a:cubicBezTo>
                  <a:pt x="7" y="341"/>
                  <a:pt x="4" y="373"/>
                  <a:pt x="10" y="410"/>
                </a:cubicBezTo>
                <a:cubicBezTo>
                  <a:pt x="360" y="410"/>
                  <a:pt x="360" y="410"/>
                  <a:pt x="360" y="410"/>
                </a:cubicBezTo>
                <a:cubicBezTo>
                  <a:pt x="360" y="29"/>
                  <a:pt x="360" y="29"/>
                  <a:pt x="360" y="29"/>
                </a:cubicBezTo>
                <a:cubicBezTo>
                  <a:pt x="293" y="11"/>
                  <a:pt x="181" y="0"/>
                  <a:pt x="152" y="22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7" name="Freeform 14"/>
          <p:cNvSpPr>
            <a:spLocks/>
          </p:cNvSpPr>
          <p:nvPr/>
        </p:nvSpPr>
        <p:spPr bwMode="auto">
          <a:xfrm>
            <a:off x="3488360" y="2877458"/>
            <a:ext cx="940765" cy="1068011"/>
          </a:xfrm>
          <a:custGeom>
            <a:avLst/>
            <a:gdLst>
              <a:gd name="T0" fmla="*/ 222 w 371"/>
              <a:gd name="T1" fmla="*/ 65 h 516"/>
              <a:gd name="T2" fmla="*/ 204 w 371"/>
              <a:gd name="T3" fmla="*/ 33 h 516"/>
              <a:gd name="T4" fmla="*/ 179 w 371"/>
              <a:gd name="T5" fmla="*/ 6 h 516"/>
              <a:gd name="T6" fmla="*/ 130 w 371"/>
              <a:gd name="T7" fmla="*/ 16 h 516"/>
              <a:gd name="T8" fmla="*/ 157 w 371"/>
              <a:gd name="T9" fmla="*/ 43 h 516"/>
              <a:gd name="T10" fmla="*/ 119 w 371"/>
              <a:gd name="T11" fmla="*/ 71 h 516"/>
              <a:gd name="T12" fmla="*/ 22 w 371"/>
              <a:gd name="T13" fmla="*/ 70 h 516"/>
              <a:gd name="T14" fmla="*/ 24 w 371"/>
              <a:gd name="T15" fmla="*/ 186 h 516"/>
              <a:gd name="T16" fmla="*/ 29 w 371"/>
              <a:gd name="T17" fmla="*/ 220 h 516"/>
              <a:gd name="T18" fmla="*/ 65 w 371"/>
              <a:gd name="T19" fmla="*/ 218 h 516"/>
              <a:gd name="T20" fmla="*/ 74 w 371"/>
              <a:gd name="T21" fmla="*/ 257 h 516"/>
              <a:gd name="T22" fmla="*/ 41 w 371"/>
              <a:gd name="T23" fmla="*/ 260 h 516"/>
              <a:gd name="T24" fmla="*/ 21 w 371"/>
              <a:gd name="T25" fmla="*/ 307 h 516"/>
              <a:gd name="T26" fmla="*/ 20 w 371"/>
              <a:gd name="T27" fmla="*/ 462 h 516"/>
              <a:gd name="T28" fmla="*/ 119 w 371"/>
              <a:gd name="T29" fmla="*/ 466 h 516"/>
              <a:gd name="T30" fmla="*/ 111 w 371"/>
              <a:gd name="T31" fmla="*/ 493 h 516"/>
              <a:gd name="T32" fmla="*/ 140 w 371"/>
              <a:gd name="T33" fmla="*/ 512 h 516"/>
              <a:gd name="T34" fmla="*/ 189 w 371"/>
              <a:gd name="T35" fmla="*/ 503 h 516"/>
              <a:gd name="T36" fmla="*/ 163 w 371"/>
              <a:gd name="T37" fmla="*/ 465 h 516"/>
              <a:gd name="T38" fmla="*/ 371 w 371"/>
              <a:gd name="T39" fmla="*/ 472 h 516"/>
              <a:gd name="T40" fmla="*/ 371 w 371"/>
              <a:gd name="T41" fmla="*/ 58 h 516"/>
              <a:gd name="T42" fmla="*/ 222 w 371"/>
              <a:gd name="T43" fmla="*/ 65 h 51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71"/>
              <a:gd name="T67" fmla="*/ 0 h 516"/>
              <a:gd name="T68" fmla="*/ 371 w 371"/>
              <a:gd name="T69" fmla="*/ 516 h 51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71" h="516">
                <a:moveTo>
                  <a:pt x="222" y="65"/>
                </a:moveTo>
                <a:cubicBezTo>
                  <a:pt x="205" y="60"/>
                  <a:pt x="194" y="50"/>
                  <a:pt x="204" y="33"/>
                </a:cubicBezTo>
                <a:cubicBezTo>
                  <a:pt x="213" y="16"/>
                  <a:pt x="194" y="11"/>
                  <a:pt x="179" y="6"/>
                </a:cubicBezTo>
                <a:cubicBezTo>
                  <a:pt x="163" y="1"/>
                  <a:pt x="132" y="0"/>
                  <a:pt x="130" y="16"/>
                </a:cubicBezTo>
                <a:cubicBezTo>
                  <a:pt x="128" y="31"/>
                  <a:pt x="150" y="36"/>
                  <a:pt x="157" y="43"/>
                </a:cubicBezTo>
                <a:cubicBezTo>
                  <a:pt x="164" y="50"/>
                  <a:pt x="148" y="65"/>
                  <a:pt x="119" y="71"/>
                </a:cubicBezTo>
                <a:cubicBezTo>
                  <a:pt x="95" y="76"/>
                  <a:pt x="65" y="76"/>
                  <a:pt x="22" y="70"/>
                </a:cubicBezTo>
                <a:cubicBezTo>
                  <a:pt x="25" y="100"/>
                  <a:pt x="37" y="132"/>
                  <a:pt x="24" y="186"/>
                </a:cubicBezTo>
                <a:cubicBezTo>
                  <a:pt x="19" y="203"/>
                  <a:pt x="17" y="214"/>
                  <a:pt x="29" y="220"/>
                </a:cubicBezTo>
                <a:cubicBezTo>
                  <a:pt x="41" y="227"/>
                  <a:pt x="57" y="212"/>
                  <a:pt x="65" y="218"/>
                </a:cubicBezTo>
                <a:cubicBezTo>
                  <a:pt x="73" y="224"/>
                  <a:pt x="79" y="242"/>
                  <a:pt x="74" y="257"/>
                </a:cubicBezTo>
                <a:cubicBezTo>
                  <a:pt x="69" y="272"/>
                  <a:pt x="58" y="275"/>
                  <a:pt x="41" y="260"/>
                </a:cubicBezTo>
                <a:cubicBezTo>
                  <a:pt x="29" y="248"/>
                  <a:pt x="22" y="276"/>
                  <a:pt x="21" y="307"/>
                </a:cubicBezTo>
                <a:cubicBezTo>
                  <a:pt x="20" y="331"/>
                  <a:pt x="0" y="381"/>
                  <a:pt x="20" y="462"/>
                </a:cubicBezTo>
                <a:cubicBezTo>
                  <a:pt x="31" y="459"/>
                  <a:pt x="93" y="453"/>
                  <a:pt x="119" y="466"/>
                </a:cubicBezTo>
                <a:cubicBezTo>
                  <a:pt x="130" y="472"/>
                  <a:pt x="112" y="482"/>
                  <a:pt x="111" y="493"/>
                </a:cubicBezTo>
                <a:cubicBezTo>
                  <a:pt x="111" y="504"/>
                  <a:pt x="119" y="511"/>
                  <a:pt x="140" y="512"/>
                </a:cubicBezTo>
                <a:cubicBezTo>
                  <a:pt x="160" y="513"/>
                  <a:pt x="184" y="516"/>
                  <a:pt x="189" y="503"/>
                </a:cubicBezTo>
                <a:cubicBezTo>
                  <a:pt x="193" y="489"/>
                  <a:pt x="152" y="474"/>
                  <a:pt x="163" y="465"/>
                </a:cubicBezTo>
                <a:cubicBezTo>
                  <a:pt x="192" y="443"/>
                  <a:pt x="304" y="454"/>
                  <a:pt x="371" y="472"/>
                </a:cubicBezTo>
                <a:cubicBezTo>
                  <a:pt x="371" y="58"/>
                  <a:pt x="371" y="58"/>
                  <a:pt x="371" y="58"/>
                </a:cubicBezTo>
                <a:cubicBezTo>
                  <a:pt x="308" y="53"/>
                  <a:pt x="235" y="69"/>
                  <a:pt x="222" y="65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9" name="Freeform 16"/>
          <p:cNvSpPr>
            <a:spLocks/>
          </p:cNvSpPr>
          <p:nvPr/>
        </p:nvSpPr>
        <p:spPr bwMode="auto">
          <a:xfrm>
            <a:off x="857225" y="3794650"/>
            <a:ext cx="1035271" cy="848797"/>
          </a:xfrm>
          <a:custGeom>
            <a:avLst/>
            <a:gdLst>
              <a:gd name="T0" fmla="*/ 370 w 408"/>
              <a:gd name="T1" fmla="*/ 236 h 410"/>
              <a:gd name="T2" fmla="*/ 405 w 408"/>
              <a:gd name="T3" fmla="*/ 193 h 410"/>
              <a:gd name="T4" fmla="*/ 383 w 408"/>
              <a:gd name="T5" fmla="*/ 157 h 410"/>
              <a:gd name="T6" fmla="*/ 363 w 408"/>
              <a:gd name="T7" fmla="*/ 184 h 410"/>
              <a:gd name="T8" fmla="*/ 342 w 408"/>
              <a:gd name="T9" fmla="*/ 142 h 410"/>
              <a:gd name="T10" fmla="*/ 353 w 408"/>
              <a:gd name="T11" fmla="*/ 22 h 410"/>
              <a:gd name="T12" fmla="*/ 166 w 408"/>
              <a:gd name="T13" fmla="*/ 18 h 410"/>
              <a:gd name="T14" fmla="*/ 191 w 408"/>
              <a:gd name="T15" fmla="*/ 55 h 410"/>
              <a:gd name="T16" fmla="*/ 142 w 408"/>
              <a:gd name="T17" fmla="*/ 65 h 410"/>
              <a:gd name="T18" fmla="*/ 114 w 408"/>
              <a:gd name="T19" fmla="*/ 45 h 410"/>
              <a:gd name="T20" fmla="*/ 121 w 408"/>
              <a:gd name="T21" fmla="*/ 19 h 410"/>
              <a:gd name="T22" fmla="*/ 0 w 408"/>
              <a:gd name="T23" fmla="*/ 22 h 410"/>
              <a:gd name="T24" fmla="*/ 0 w 408"/>
              <a:gd name="T25" fmla="*/ 410 h 410"/>
              <a:gd name="T26" fmla="*/ 354 w 408"/>
              <a:gd name="T27" fmla="*/ 410 h 410"/>
              <a:gd name="T28" fmla="*/ 341 w 408"/>
              <a:gd name="T29" fmla="*/ 264 h 410"/>
              <a:gd name="T30" fmla="*/ 370 w 408"/>
              <a:gd name="T31" fmla="*/ 236 h 41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408"/>
              <a:gd name="T49" fmla="*/ 0 h 410"/>
              <a:gd name="T50" fmla="*/ 408 w 408"/>
              <a:gd name="T51" fmla="*/ 410 h 410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20" name="Freeform 17"/>
          <p:cNvSpPr>
            <a:spLocks/>
          </p:cNvSpPr>
          <p:nvPr/>
        </p:nvSpPr>
        <p:spPr bwMode="auto">
          <a:xfrm>
            <a:off x="857225" y="2894119"/>
            <a:ext cx="953652" cy="1043459"/>
          </a:xfrm>
          <a:custGeom>
            <a:avLst/>
            <a:gdLst>
              <a:gd name="T0" fmla="*/ 121 w 376"/>
              <a:gd name="T1" fmla="*/ 454 h 504"/>
              <a:gd name="T2" fmla="*/ 114 w 376"/>
              <a:gd name="T3" fmla="*/ 480 h 504"/>
              <a:gd name="T4" fmla="*/ 142 w 376"/>
              <a:gd name="T5" fmla="*/ 500 h 504"/>
              <a:gd name="T6" fmla="*/ 191 w 376"/>
              <a:gd name="T7" fmla="*/ 490 h 504"/>
              <a:gd name="T8" fmla="*/ 166 w 376"/>
              <a:gd name="T9" fmla="*/ 453 h 504"/>
              <a:gd name="T10" fmla="*/ 353 w 376"/>
              <a:gd name="T11" fmla="*/ 457 h 504"/>
              <a:gd name="T12" fmla="*/ 358 w 376"/>
              <a:gd name="T13" fmla="*/ 380 h 504"/>
              <a:gd name="T14" fmla="*/ 340 w 376"/>
              <a:gd name="T15" fmla="*/ 389 h 504"/>
              <a:gd name="T16" fmla="*/ 317 w 376"/>
              <a:gd name="T17" fmla="*/ 394 h 504"/>
              <a:gd name="T18" fmla="*/ 311 w 376"/>
              <a:gd name="T19" fmla="*/ 345 h 504"/>
              <a:gd name="T20" fmla="*/ 340 w 376"/>
              <a:gd name="T21" fmla="*/ 341 h 504"/>
              <a:gd name="T22" fmla="*/ 357 w 376"/>
              <a:gd name="T23" fmla="*/ 332 h 504"/>
              <a:gd name="T24" fmla="*/ 352 w 376"/>
              <a:gd name="T25" fmla="*/ 246 h 504"/>
              <a:gd name="T26" fmla="*/ 353 w 376"/>
              <a:gd name="T27" fmla="*/ 67 h 504"/>
              <a:gd name="T28" fmla="*/ 160 w 376"/>
              <a:gd name="T29" fmla="*/ 64 h 504"/>
              <a:gd name="T30" fmla="*/ 149 w 376"/>
              <a:gd name="T31" fmla="*/ 54 h 504"/>
              <a:gd name="T32" fmla="*/ 165 w 376"/>
              <a:gd name="T33" fmla="*/ 33 h 504"/>
              <a:gd name="T34" fmla="*/ 148 w 376"/>
              <a:gd name="T35" fmla="*/ 13 h 504"/>
              <a:gd name="T36" fmla="*/ 90 w 376"/>
              <a:gd name="T37" fmla="*/ 16 h 504"/>
              <a:gd name="T38" fmla="*/ 108 w 376"/>
              <a:gd name="T39" fmla="*/ 53 h 504"/>
              <a:gd name="T40" fmla="*/ 0 w 376"/>
              <a:gd name="T41" fmla="*/ 62 h 504"/>
              <a:gd name="T42" fmla="*/ 0 w 376"/>
              <a:gd name="T43" fmla="*/ 457 h 504"/>
              <a:gd name="T44" fmla="*/ 121 w 376"/>
              <a:gd name="T45" fmla="*/ 454 h 50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76"/>
              <a:gd name="T70" fmla="*/ 0 h 504"/>
              <a:gd name="T71" fmla="*/ 376 w 376"/>
              <a:gd name="T72" fmla="*/ 504 h 504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76" h="504">
                <a:moveTo>
                  <a:pt x="121" y="454"/>
                </a:moveTo>
                <a:cubicBezTo>
                  <a:pt x="132" y="460"/>
                  <a:pt x="114" y="469"/>
                  <a:pt x="114" y="480"/>
                </a:cubicBezTo>
                <a:cubicBezTo>
                  <a:pt x="113" y="491"/>
                  <a:pt x="122" y="498"/>
                  <a:pt x="142" y="500"/>
                </a:cubicBezTo>
                <a:cubicBezTo>
                  <a:pt x="163" y="501"/>
                  <a:pt x="187" y="504"/>
                  <a:pt x="191" y="490"/>
                </a:cubicBezTo>
                <a:cubicBezTo>
                  <a:pt x="195" y="477"/>
                  <a:pt x="156" y="463"/>
                  <a:pt x="166" y="453"/>
                </a:cubicBezTo>
                <a:cubicBezTo>
                  <a:pt x="176" y="443"/>
                  <a:pt x="302" y="435"/>
                  <a:pt x="353" y="457"/>
                </a:cubicBezTo>
                <a:cubicBezTo>
                  <a:pt x="346" y="408"/>
                  <a:pt x="376" y="398"/>
                  <a:pt x="358" y="380"/>
                </a:cubicBezTo>
                <a:cubicBezTo>
                  <a:pt x="352" y="374"/>
                  <a:pt x="344" y="379"/>
                  <a:pt x="340" y="389"/>
                </a:cubicBezTo>
                <a:cubicBezTo>
                  <a:pt x="337" y="399"/>
                  <a:pt x="325" y="398"/>
                  <a:pt x="317" y="394"/>
                </a:cubicBezTo>
                <a:cubicBezTo>
                  <a:pt x="310" y="391"/>
                  <a:pt x="300" y="363"/>
                  <a:pt x="311" y="345"/>
                </a:cubicBezTo>
                <a:cubicBezTo>
                  <a:pt x="321" y="327"/>
                  <a:pt x="333" y="335"/>
                  <a:pt x="340" y="341"/>
                </a:cubicBezTo>
                <a:cubicBezTo>
                  <a:pt x="348" y="347"/>
                  <a:pt x="354" y="341"/>
                  <a:pt x="357" y="332"/>
                </a:cubicBezTo>
                <a:cubicBezTo>
                  <a:pt x="360" y="323"/>
                  <a:pt x="364" y="289"/>
                  <a:pt x="352" y="246"/>
                </a:cubicBezTo>
                <a:cubicBezTo>
                  <a:pt x="341" y="203"/>
                  <a:pt x="351" y="80"/>
                  <a:pt x="353" y="67"/>
                </a:cubicBezTo>
                <a:cubicBezTo>
                  <a:pt x="227" y="41"/>
                  <a:pt x="166" y="63"/>
                  <a:pt x="160" y="64"/>
                </a:cubicBezTo>
                <a:cubicBezTo>
                  <a:pt x="153" y="65"/>
                  <a:pt x="150" y="62"/>
                  <a:pt x="149" y="54"/>
                </a:cubicBezTo>
                <a:cubicBezTo>
                  <a:pt x="147" y="46"/>
                  <a:pt x="161" y="40"/>
                  <a:pt x="165" y="33"/>
                </a:cubicBezTo>
                <a:cubicBezTo>
                  <a:pt x="169" y="27"/>
                  <a:pt x="166" y="15"/>
                  <a:pt x="148" y="13"/>
                </a:cubicBezTo>
                <a:cubicBezTo>
                  <a:pt x="135" y="12"/>
                  <a:pt x="97" y="0"/>
                  <a:pt x="90" y="16"/>
                </a:cubicBezTo>
                <a:cubicBezTo>
                  <a:pt x="83" y="32"/>
                  <a:pt x="119" y="37"/>
                  <a:pt x="108" y="53"/>
                </a:cubicBezTo>
                <a:cubicBezTo>
                  <a:pt x="100" y="64"/>
                  <a:pt x="45" y="51"/>
                  <a:pt x="0" y="62"/>
                </a:cubicBezTo>
                <a:cubicBezTo>
                  <a:pt x="0" y="457"/>
                  <a:pt x="0" y="457"/>
                  <a:pt x="0" y="457"/>
                </a:cubicBezTo>
                <a:cubicBezTo>
                  <a:pt x="48" y="445"/>
                  <a:pt x="102" y="444"/>
                  <a:pt x="121" y="454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" name="Блок-схема: знак завершения 20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7643834" y="4286256"/>
            <a:ext cx="1357322" cy="428628"/>
          </a:xfrm>
          <a:prstGeom prst="flowChartTerminator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8000" t="32000" r="51000" b="3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4929190" y="214290"/>
            <a:ext cx="4071966" cy="3000396"/>
          </a:xfrm>
          <a:prstGeom prst="cloudCallou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Снегурка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2214554"/>
            <a:ext cx="3571900" cy="242889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9" name="Freeform 6"/>
          <p:cNvSpPr>
            <a:spLocks/>
          </p:cNvSpPr>
          <p:nvPr/>
        </p:nvSpPr>
        <p:spPr bwMode="auto">
          <a:xfrm>
            <a:off x="857225" y="2214555"/>
            <a:ext cx="1072859" cy="818107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23"/>
              <a:gd name="T55" fmla="*/ 0 h 395"/>
              <a:gd name="T56" fmla="*/ 423 w 423"/>
              <a:gd name="T57" fmla="*/ 395 h 39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0" name="Freeform 7"/>
          <p:cNvSpPr>
            <a:spLocks/>
          </p:cNvSpPr>
          <p:nvPr/>
        </p:nvSpPr>
        <p:spPr bwMode="auto">
          <a:xfrm>
            <a:off x="2513229" y="2214555"/>
            <a:ext cx="1038493" cy="929468"/>
          </a:xfrm>
          <a:custGeom>
            <a:avLst/>
            <a:gdLst>
              <a:gd name="T0" fmla="*/ 56 w 409"/>
              <a:gd name="T1" fmla="*/ 87 h 449"/>
              <a:gd name="T2" fmla="*/ 34 w 409"/>
              <a:gd name="T3" fmla="*/ 127 h 449"/>
              <a:gd name="T4" fmla="*/ 7 w 409"/>
              <a:gd name="T5" fmla="*/ 175 h 449"/>
              <a:gd name="T6" fmla="*/ 39 w 409"/>
              <a:gd name="T7" fmla="*/ 185 h 449"/>
              <a:gd name="T8" fmla="*/ 57 w 409"/>
              <a:gd name="T9" fmla="*/ 207 h 449"/>
              <a:gd name="T10" fmla="*/ 52 w 409"/>
              <a:gd name="T11" fmla="*/ 393 h 449"/>
              <a:gd name="T12" fmla="*/ 153 w 409"/>
              <a:gd name="T13" fmla="*/ 400 h 449"/>
              <a:gd name="T14" fmla="*/ 146 w 409"/>
              <a:gd name="T15" fmla="*/ 426 h 449"/>
              <a:gd name="T16" fmla="*/ 174 w 409"/>
              <a:gd name="T17" fmla="*/ 445 h 449"/>
              <a:gd name="T18" fmla="*/ 223 w 409"/>
              <a:gd name="T19" fmla="*/ 436 h 449"/>
              <a:gd name="T20" fmla="*/ 198 w 409"/>
              <a:gd name="T21" fmla="*/ 398 h 449"/>
              <a:gd name="T22" fmla="*/ 406 w 409"/>
              <a:gd name="T23" fmla="*/ 390 h 449"/>
              <a:gd name="T24" fmla="*/ 400 w 409"/>
              <a:gd name="T25" fmla="*/ 286 h 449"/>
              <a:gd name="T26" fmla="*/ 372 w 409"/>
              <a:gd name="T27" fmla="*/ 259 h 449"/>
              <a:gd name="T28" fmla="*/ 366 w 409"/>
              <a:gd name="T29" fmla="*/ 198 h 449"/>
              <a:gd name="T30" fmla="*/ 388 w 409"/>
              <a:gd name="T31" fmla="*/ 211 h 449"/>
              <a:gd name="T32" fmla="*/ 400 w 409"/>
              <a:gd name="T33" fmla="*/ 218 h 449"/>
              <a:gd name="T34" fmla="*/ 401 w 409"/>
              <a:gd name="T35" fmla="*/ 57 h 449"/>
              <a:gd name="T36" fmla="*/ 399 w 409"/>
              <a:gd name="T37" fmla="*/ 0 h 449"/>
              <a:gd name="T38" fmla="*/ 43 w 409"/>
              <a:gd name="T39" fmla="*/ 0 h 449"/>
              <a:gd name="T40" fmla="*/ 56 w 409"/>
              <a:gd name="T41" fmla="*/ 87 h 449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409"/>
              <a:gd name="T64" fmla="*/ 0 h 449"/>
              <a:gd name="T65" fmla="*/ 409 w 409"/>
              <a:gd name="T66" fmla="*/ 449 h 449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409" h="449">
                <a:moveTo>
                  <a:pt x="56" y="87"/>
                </a:moveTo>
                <a:cubicBezTo>
                  <a:pt x="53" y="100"/>
                  <a:pt x="48" y="122"/>
                  <a:pt x="34" y="127"/>
                </a:cubicBezTo>
                <a:cubicBezTo>
                  <a:pt x="15" y="133"/>
                  <a:pt x="0" y="153"/>
                  <a:pt x="7" y="175"/>
                </a:cubicBezTo>
                <a:cubicBezTo>
                  <a:pt x="14" y="194"/>
                  <a:pt x="31" y="195"/>
                  <a:pt x="39" y="185"/>
                </a:cubicBezTo>
                <a:cubicBezTo>
                  <a:pt x="60" y="159"/>
                  <a:pt x="66" y="177"/>
                  <a:pt x="57" y="207"/>
                </a:cubicBezTo>
                <a:cubicBezTo>
                  <a:pt x="32" y="287"/>
                  <a:pt x="44" y="341"/>
                  <a:pt x="52" y="393"/>
                </a:cubicBezTo>
                <a:cubicBezTo>
                  <a:pt x="63" y="391"/>
                  <a:pt x="127" y="386"/>
                  <a:pt x="153" y="400"/>
                </a:cubicBezTo>
                <a:cubicBezTo>
                  <a:pt x="164" y="406"/>
                  <a:pt x="146" y="415"/>
                  <a:pt x="146" y="426"/>
                </a:cubicBezTo>
                <a:cubicBezTo>
                  <a:pt x="145" y="437"/>
                  <a:pt x="154" y="444"/>
                  <a:pt x="174" y="445"/>
                </a:cubicBezTo>
                <a:cubicBezTo>
                  <a:pt x="195" y="447"/>
                  <a:pt x="219" y="449"/>
                  <a:pt x="223" y="436"/>
                </a:cubicBezTo>
                <a:cubicBezTo>
                  <a:pt x="227" y="423"/>
                  <a:pt x="188" y="408"/>
                  <a:pt x="198" y="398"/>
                </a:cubicBezTo>
                <a:cubicBezTo>
                  <a:pt x="208" y="388"/>
                  <a:pt x="341" y="381"/>
                  <a:pt x="406" y="390"/>
                </a:cubicBezTo>
                <a:cubicBezTo>
                  <a:pt x="399" y="342"/>
                  <a:pt x="405" y="311"/>
                  <a:pt x="400" y="286"/>
                </a:cubicBezTo>
                <a:cubicBezTo>
                  <a:pt x="397" y="274"/>
                  <a:pt x="384" y="254"/>
                  <a:pt x="372" y="259"/>
                </a:cubicBezTo>
                <a:cubicBezTo>
                  <a:pt x="342" y="272"/>
                  <a:pt x="348" y="211"/>
                  <a:pt x="366" y="198"/>
                </a:cubicBezTo>
                <a:cubicBezTo>
                  <a:pt x="384" y="186"/>
                  <a:pt x="388" y="202"/>
                  <a:pt x="388" y="211"/>
                </a:cubicBezTo>
                <a:cubicBezTo>
                  <a:pt x="388" y="220"/>
                  <a:pt x="393" y="223"/>
                  <a:pt x="400" y="218"/>
                </a:cubicBezTo>
                <a:cubicBezTo>
                  <a:pt x="406" y="212"/>
                  <a:pt x="409" y="111"/>
                  <a:pt x="401" y="57"/>
                </a:cubicBezTo>
                <a:cubicBezTo>
                  <a:pt x="399" y="43"/>
                  <a:pt x="398" y="22"/>
                  <a:pt x="399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54" y="29"/>
                  <a:pt x="62" y="63"/>
                  <a:pt x="56" y="8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1" name="Freeform 8"/>
          <p:cNvSpPr>
            <a:spLocks/>
          </p:cNvSpPr>
          <p:nvPr/>
        </p:nvSpPr>
        <p:spPr bwMode="auto">
          <a:xfrm>
            <a:off x="1724963" y="2214555"/>
            <a:ext cx="955800" cy="933852"/>
          </a:xfrm>
          <a:custGeom>
            <a:avLst/>
            <a:gdLst>
              <a:gd name="T0" fmla="*/ 13 w 377"/>
              <a:gd name="T1" fmla="*/ 154 h 451"/>
              <a:gd name="T2" fmla="*/ 14 w 377"/>
              <a:gd name="T3" fmla="*/ 225 h 451"/>
              <a:gd name="T4" fmla="*/ 45 w 377"/>
              <a:gd name="T5" fmla="*/ 235 h 451"/>
              <a:gd name="T6" fmla="*/ 74 w 377"/>
              <a:gd name="T7" fmla="*/ 230 h 451"/>
              <a:gd name="T8" fmla="*/ 67 w 377"/>
              <a:gd name="T9" fmla="*/ 272 h 451"/>
              <a:gd name="T10" fmla="*/ 40 w 377"/>
              <a:gd name="T11" fmla="*/ 294 h 451"/>
              <a:gd name="T12" fmla="*/ 10 w 377"/>
              <a:gd name="T13" fmla="*/ 286 h 451"/>
              <a:gd name="T14" fmla="*/ 11 w 377"/>
              <a:gd name="T15" fmla="*/ 395 h 451"/>
              <a:gd name="T16" fmla="*/ 114 w 377"/>
              <a:gd name="T17" fmla="*/ 397 h 451"/>
              <a:gd name="T18" fmla="*/ 137 w 377"/>
              <a:gd name="T19" fmla="*/ 410 h 451"/>
              <a:gd name="T20" fmla="*/ 129 w 377"/>
              <a:gd name="T21" fmla="*/ 436 h 451"/>
              <a:gd name="T22" fmla="*/ 178 w 377"/>
              <a:gd name="T23" fmla="*/ 443 h 451"/>
              <a:gd name="T24" fmla="*/ 180 w 377"/>
              <a:gd name="T25" fmla="*/ 406 h 451"/>
              <a:gd name="T26" fmla="*/ 224 w 377"/>
              <a:gd name="T27" fmla="*/ 387 h 451"/>
              <a:gd name="T28" fmla="*/ 363 w 377"/>
              <a:gd name="T29" fmla="*/ 393 h 451"/>
              <a:gd name="T30" fmla="*/ 368 w 377"/>
              <a:gd name="T31" fmla="*/ 207 h 451"/>
              <a:gd name="T32" fmla="*/ 350 w 377"/>
              <a:gd name="T33" fmla="*/ 185 h 451"/>
              <a:gd name="T34" fmla="*/ 318 w 377"/>
              <a:gd name="T35" fmla="*/ 175 h 451"/>
              <a:gd name="T36" fmla="*/ 345 w 377"/>
              <a:gd name="T37" fmla="*/ 127 h 451"/>
              <a:gd name="T38" fmla="*/ 367 w 377"/>
              <a:gd name="T39" fmla="*/ 87 h 451"/>
              <a:gd name="T40" fmla="*/ 354 w 377"/>
              <a:gd name="T41" fmla="*/ 0 h 451"/>
              <a:gd name="T42" fmla="*/ 9 w 377"/>
              <a:gd name="T43" fmla="*/ 0 h 451"/>
              <a:gd name="T44" fmla="*/ 13 w 377"/>
              <a:gd name="T45" fmla="*/ 154 h 45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77"/>
              <a:gd name="T70" fmla="*/ 0 h 451"/>
              <a:gd name="T71" fmla="*/ 377 w 377"/>
              <a:gd name="T72" fmla="*/ 451 h 451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77" h="451">
                <a:moveTo>
                  <a:pt x="13" y="154"/>
                </a:moveTo>
                <a:cubicBezTo>
                  <a:pt x="8" y="187"/>
                  <a:pt x="8" y="213"/>
                  <a:pt x="14" y="225"/>
                </a:cubicBezTo>
                <a:cubicBezTo>
                  <a:pt x="23" y="242"/>
                  <a:pt x="36" y="243"/>
                  <a:pt x="45" y="235"/>
                </a:cubicBezTo>
                <a:cubicBezTo>
                  <a:pt x="59" y="222"/>
                  <a:pt x="68" y="222"/>
                  <a:pt x="74" y="230"/>
                </a:cubicBezTo>
                <a:cubicBezTo>
                  <a:pt x="81" y="238"/>
                  <a:pt x="76" y="257"/>
                  <a:pt x="67" y="272"/>
                </a:cubicBezTo>
                <a:cubicBezTo>
                  <a:pt x="58" y="287"/>
                  <a:pt x="48" y="303"/>
                  <a:pt x="40" y="294"/>
                </a:cubicBezTo>
                <a:cubicBezTo>
                  <a:pt x="31" y="285"/>
                  <a:pt x="20" y="273"/>
                  <a:pt x="10" y="286"/>
                </a:cubicBezTo>
                <a:cubicBezTo>
                  <a:pt x="0" y="300"/>
                  <a:pt x="7" y="384"/>
                  <a:pt x="11" y="395"/>
                </a:cubicBezTo>
                <a:cubicBezTo>
                  <a:pt x="65" y="403"/>
                  <a:pt x="102" y="397"/>
                  <a:pt x="114" y="397"/>
                </a:cubicBezTo>
                <a:cubicBezTo>
                  <a:pt x="127" y="397"/>
                  <a:pt x="137" y="404"/>
                  <a:pt x="137" y="410"/>
                </a:cubicBezTo>
                <a:cubicBezTo>
                  <a:pt x="137" y="416"/>
                  <a:pt x="122" y="422"/>
                  <a:pt x="129" y="436"/>
                </a:cubicBezTo>
                <a:cubicBezTo>
                  <a:pt x="137" y="449"/>
                  <a:pt x="162" y="451"/>
                  <a:pt x="178" y="443"/>
                </a:cubicBezTo>
                <a:cubicBezTo>
                  <a:pt x="194" y="435"/>
                  <a:pt x="180" y="414"/>
                  <a:pt x="180" y="406"/>
                </a:cubicBezTo>
                <a:cubicBezTo>
                  <a:pt x="180" y="399"/>
                  <a:pt x="196" y="382"/>
                  <a:pt x="224" y="387"/>
                </a:cubicBezTo>
                <a:cubicBezTo>
                  <a:pt x="252" y="393"/>
                  <a:pt x="303" y="399"/>
                  <a:pt x="363" y="393"/>
                </a:cubicBezTo>
                <a:cubicBezTo>
                  <a:pt x="355" y="341"/>
                  <a:pt x="343" y="287"/>
                  <a:pt x="368" y="207"/>
                </a:cubicBezTo>
                <a:cubicBezTo>
                  <a:pt x="377" y="177"/>
                  <a:pt x="371" y="159"/>
                  <a:pt x="350" y="185"/>
                </a:cubicBezTo>
                <a:cubicBezTo>
                  <a:pt x="342" y="195"/>
                  <a:pt x="325" y="194"/>
                  <a:pt x="318" y="175"/>
                </a:cubicBezTo>
                <a:cubicBezTo>
                  <a:pt x="311" y="153"/>
                  <a:pt x="326" y="133"/>
                  <a:pt x="345" y="127"/>
                </a:cubicBezTo>
                <a:cubicBezTo>
                  <a:pt x="359" y="122"/>
                  <a:pt x="364" y="100"/>
                  <a:pt x="367" y="87"/>
                </a:cubicBezTo>
                <a:cubicBezTo>
                  <a:pt x="373" y="63"/>
                  <a:pt x="365" y="29"/>
                  <a:pt x="354" y="0"/>
                </a:cubicBezTo>
                <a:cubicBezTo>
                  <a:pt x="9" y="0"/>
                  <a:pt x="9" y="0"/>
                  <a:pt x="9" y="0"/>
                </a:cubicBezTo>
                <a:cubicBezTo>
                  <a:pt x="20" y="36"/>
                  <a:pt x="18" y="123"/>
                  <a:pt x="13" y="154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2" name="Freeform 9"/>
          <p:cNvSpPr>
            <a:spLocks/>
          </p:cNvSpPr>
          <p:nvPr/>
        </p:nvSpPr>
        <p:spPr bwMode="auto">
          <a:xfrm>
            <a:off x="3380967" y="2214555"/>
            <a:ext cx="1048158" cy="819861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413"/>
              <a:gd name="T52" fmla="*/ 0 h 396"/>
              <a:gd name="T53" fmla="*/ 413 w 413"/>
              <a:gd name="T54" fmla="*/ 396 h 39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auto">
          <a:xfrm>
            <a:off x="2617401" y="3003726"/>
            <a:ext cx="1070711" cy="840905"/>
          </a:xfrm>
          <a:custGeom>
            <a:avLst/>
            <a:gdLst>
              <a:gd name="T0" fmla="*/ 157 w 422"/>
              <a:gd name="T1" fmla="*/ 17 h 406"/>
              <a:gd name="T2" fmla="*/ 182 w 422"/>
              <a:gd name="T3" fmla="*/ 55 h 406"/>
              <a:gd name="T4" fmla="*/ 133 w 422"/>
              <a:gd name="T5" fmla="*/ 64 h 406"/>
              <a:gd name="T6" fmla="*/ 105 w 422"/>
              <a:gd name="T7" fmla="*/ 45 h 406"/>
              <a:gd name="T8" fmla="*/ 112 w 422"/>
              <a:gd name="T9" fmla="*/ 19 h 406"/>
              <a:gd name="T10" fmla="*/ 11 w 422"/>
              <a:gd name="T11" fmla="*/ 12 h 406"/>
              <a:gd name="T12" fmla="*/ 13 w 422"/>
              <a:gd name="T13" fmla="*/ 162 h 406"/>
              <a:gd name="T14" fmla="*/ 9 w 422"/>
              <a:gd name="T15" fmla="*/ 235 h 406"/>
              <a:gd name="T16" fmla="*/ 33 w 422"/>
              <a:gd name="T17" fmla="*/ 256 h 406"/>
              <a:gd name="T18" fmla="*/ 67 w 422"/>
              <a:gd name="T19" fmla="*/ 248 h 406"/>
              <a:gd name="T20" fmla="*/ 62 w 422"/>
              <a:gd name="T21" fmla="*/ 285 h 406"/>
              <a:gd name="T22" fmla="*/ 34 w 422"/>
              <a:gd name="T23" fmla="*/ 316 h 406"/>
              <a:gd name="T24" fmla="*/ 18 w 422"/>
              <a:gd name="T25" fmla="*/ 299 h 406"/>
              <a:gd name="T26" fmla="*/ 5 w 422"/>
              <a:gd name="T27" fmla="*/ 299 h 406"/>
              <a:gd name="T28" fmla="*/ 12 w 422"/>
              <a:gd name="T29" fmla="*/ 399 h 406"/>
              <a:gd name="T30" fmla="*/ 85 w 422"/>
              <a:gd name="T31" fmla="*/ 392 h 406"/>
              <a:gd name="T32" fmla="*/ 145 w 422"/>
              <a:gd name="T33" fmla="*/ 368 h 406"/>
              <a:gd name="T34" fmla="*/ 146 w 422"/>
              <a:gd name="T35" fmla="*/ 337 h 406"/>
              <a:gd name="T36" fmla="*/ 201 w 422"/>
              <a:gd name="T37" fmla="*/ 334 h 406"/>
              <a:gd name="T38" fmla="*/ 198 w 422"/>
              <a:gd name="T39" fmla="*/ 364 h 406"/>
              <a:gd name="T40" fmla="*/ 252 w 422"/>
              <a:gd name="T41" fmla="*/ 392 h 406"/>
              <a:gd name="T42" fmla="*/ 363 w 422"/>
              <a:gd name="T43" fmla="*/ 401 h 406"/>
              <a:gd name="T44" fmla="*/ 364 w 422"/>
              <a:gd name="T45" fmla="*/ 246 h 406"/>
              <a:gd name="T46" fmla="*/ 384 w 422"/>
              <a:gd name="T47" fmla="*/ 199 h 406"/>
              <a:gd name="T48" fmla="*/ 417 w 422"/>
              <a:gd name="T49" fmla="*/ 196 h 406"/>
              <a:gd name="T50" fmla="*/ 408 w 422"/>
              <a:gd name="T51" fmla="*/ 157 h 406"/>
              <a:gd name="T52" fmla="*/ 372 w 422"/>
              <a:gd name="T53" fmla="*/ 159 h 406"/>
              <a:gd name="T54" fmla="*/ 367 w 422"/>
              <a:gd name="T55" fmla="*/ 125 h 406"/>
              <a:gd name="T56" fmla="*/ 365 w 422"/>
              <a:gd name="T57" fmla="*/ 9 h 406"/>
              <a:gd name="T58" fmla="*/ 157 w 422"/>
              <a:gd name="T59" fmla="*/ 17 h 40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22"/>
              <a:gd name="T91" fmla="*/ 0 h 406"/>
              <a:gd name="T92" fmla="*/ 422 w 422"/>
              <a:gd name="T93" fmla="*/ 406 h 40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22" h="406">
                <a:moveTo>
                  <a:pt x="157" y="17"/>
                </a:moveTo>
                <a:cubicBezTo>
                  <a:pt x="147" y="27"/>
                  <a:pt x="186" y="42"/>
                  <a:pt x="182" y="55"/>
                </a:cubicBezTo>
                <a:cubicBezTo>
                  <a:pt x="178" y="68"/>
                  <a:pt x="154" y="66"/>
                  <a:pt x="133" y="64"/>
                </a:cubicBezTo>
                <a:cubicBezTo>
                  <a:pt x="113" y="63"/>
                  <a:pt x="104" y="56"/>
                  <a:pt x="105" y="45"/>
                </a:cubicBezTo>
                <a:cubicBezTo>
                  <a:pt x="105" y="34"/>
                  <a:pt x="123" y="25"/>
                  <a:pt x="112" y="19"/>
                </a:cubicBezTo>
                <a:cubicBezTo>
                  <a:pt x="86" y="5"/>
                  <a:pt x="22" y="10"/>
                  <a:pt x="11" y="12"/>
                </a:cubicBezTo>
                <a:cubicBezTo>
                  <a:pt x="23" y="73"/>
                  <a:pt x="15" y="141"/>
                  <a:pt x="13" y="162"/>
                </a:cubicBezTo>
                <a:cubicBezTo>
                  <a:pt x="11" y="182"/>
                  <a:pt x="6" y="219"/>
                  <a:pt x="9" y="235"/>
                </a:cubicBezTo>
                <a:cubicBezTo>
                  <a:pt x="11" y="252"/>
                  <a:pt x="21" y="258"/>
                  <a:pt x="33" y="256"/>
                </a:cubicBezTo>
                <a:cubicBezTo>
                  <a:pt x="44" y="253"/>
                  <a:pt x="59" y="241"/>
                  <a:pt x="67" y="248"/>
                </a:cubicBezTo>
                <a:cubicBezTo>
                  <a:pt x="74" y="254"/>
                  <a:pt x="67" y="270"/>
                  <a:pt x="62" y="285"/>
                </a:cubicBezTo>
                <a:cubicBezTo>
                  <a:pt x="57" y="299"/>
                  <a:pt x="43" y="316"/>
                  <a:pt x="34" y="316"/>
                </a:cubicBezTo>
                <a:cubicBezTo>
                  <a:pt x="24" y="316"/>
                  <a:pt x="20" y="305"/>
                  <a:pt x="18" y="299"/>
                </a:cubicBezTo>
                <a:cubicBezTo>
                  <a:pt x="16" y="292"/>
                  <a:pt x="10" y="292"/>
                  <a:pt x="5" y="299"/>
                </a:cubicBezTo>
                <a:cubicBezTo>
                  <a:pt x="0" y="306"/>
                  <a:pt x="8" y="384"/>
                  <a:pt x="12" y="399"/>
                </a:cubicBezTo>
                <a:cubicBezTo>
                  <a:pt x="32" y="391"/>
                  <a:pt x="53" y="381"/>
                  <a:pt x="85" y="392"/>
                </a:cubicBezTo>
                <a:cubicBezTo>
                  <a:pt x="110" y="400"/>
                  <a:pt x="156" y="390"/>
                  <a:pt x="145" y="368"/>
                </a:cubicBezTo>
                <a:cubicBezTo>
                  <a:pt x="137" y="351"/>
                  <a:pt x="138" y="341"/>
                  <a:pt x="146" y="337"/>
                </a:cubicBezTo>
                <a:cubicBezTo>
                  <a:pt x="154" y="333"/>
                  <a:pt x="192" y="329"/>
                  <a:pt x="201" y="334"/>
                </a:cubicBezTo>
                <a:cubicBezTo>
                  <a:pt x="209" y="340"/>
                  <a:pt x="204" y="356"/>
                  <a:pt x="198" y="364"/>
                </a:cubicBezTo>
                <a:cubicBezTo>
                  <a:pt x="189" y="374"/>
                  <a:pt x="217" y="387"/>
                  <a:pt x="252" y="392"/>
                </a:cubicBezTo>
                <a:cubicBezTo>
                  <a:pt x="303" y="400"/>
                  <a:pt x="337" y="406"/>
                  <a:pt x="363" y="401"/>
                </a:cubicBezTo>
                <a:cubicBezTo>
                  <a:pt x="343" y="320"/>
                  <a:pt x="363" y="270"/>
                  <a:pt x="364" y="246"/>
                </a:cubicBezTo>
                <a:cubicBezTo>
                  <a:pt x="365" y="215"/>
                  <a:pt x="372" y="187"/>
                  <a:pt x="384" y="199"/>
                </a:cubicBezTo>
                <a:cubicBezTo>
                  <a:pt x="401" y="214"/>
                  <a:pt x="412" y="211"/>
                  <a:pt x="417" y="196"/>
                </a:cubicBezTo>
                <a:cubicBezTo>
                  <a:pt x="422" y="181"/>
                  <a:pt x="416" y="163"/>
                  <a:pt x="408" y="157"/>
                </a:cubicBezTo>
                <a:cubicBezTo>
                  <a:pt x="400" y="151"/>
                  <a:pt x="384" y="166"/>
                  <a:pt x="372" y="159"/>
                </a:cubicBezTo>
                <a:cubicBezTo>
                  <a:pt x="360" y="153"/>
                  <a:pt x="362" y="142"/>
                  <a:pt x="367" y="125"/>
                </a:cubicBezTo>
                <a:cubicBezTo>
                  <a:pt x="380" y="71"/>
                  <a:pt x="368" y="39"/>
                  <a:pt x="365" y="9"/>
                </a:cubicBezTo>
                <a:cubicBezTo>
                  <a:pt x="300" y="0"/>
                  <a:pt x="167" y="7"/>
                  <a:pt x="157" y="1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4" name="Freeform 11"/>
          <p:cNvSpPr>
            <a:spLocks/>
          </p:cNvSpPr>
          <p:nvPr/>
        </p:nvSpPr>
        <p:spPr bwMode="auto">
          <a:xfrm>
            <a:off x="1618644" y="3005479"/>
            <a:ext cx="1186695" cy="971557"/>
          </a:xfrm>
          <a:custGeom>
            <a:avLst/>
            <a:gdLst>
              <a:gd name="T0" fmla="*/ 399 w 468"/>
              <a:gd name="T1" fmla="*/ 298 h 469"/>
              <a:gd name="T2" fmla="*/ 412 w 468"/>
              <a:gd name="T3" fmla="*/ 298 h 469"/>
              <a:gd name="T4" fmla="*/ 428 w 468"/>
              <a:gd name="T5" fmla="*/ 315 h 469"/>
              <a:gd name="T6" fmla="*/ 456 w 468"/>
              <a:gd name="T7" fmla="*/ 284 h 469"/>
              <a:gd name="T8" fmla="*/ 461 w 468"/>
              <a:gd name="T9" fmla="*/ 247 h 469"/>
              <a:gd name="T10" fmla="*/ 427 w 468"/>
              <a:gd name="T11" fmla="*/ 255 h 469"/>
              <a:gd name="T12" fmla="*/ 403 w 468"/>
              <a:gd name="T13" fmla="*/ 234 h 469"/>
              <a:gd name="T14" fmla="*/ 407 w 468"/>
              <a:gd name="T15" fmla="*/ 161 h 469"/>
              <a:gd name="T16" fmla="*/ 405 w 468"/>
              <a:gd name="T17" fmla="*/ 11 h 469"/>
              <a:gd name="T18" fmla="*/ 266 w 468"/>
              <a:gd name="T19" fmla="*/ 5 h 469"/>
              <a:gd name="T20" fmla="*/ 222 w 468"/>
              <a:gd name="T21" fmla="*/ 24 h 469"/>
              <a:gd name="T22" fmla="*/ 220 w 468"/>
              <a:gd name="T23" fmla="*/ 61 h 469"/>
              <a:gd name="T24" fmla="*/ 171 w 468"/>
              <a:gd name="T25" fmla="*/ 54 h 469"/>
              <a:gd name="T26" fmla="*/ 179 w 468"/>
              <a:gd name="T27" fmla="*/ 28 h 469"/>
              <a:gd name="T28" fmla="*/ 156 w 468"/>
              <a:gd name="T29" fmla="*/ 15 h 469"/>
              <a:gd name="T30" fmla="*/ 53 w 468"/>
              <a:gd name="T31" fmla="*/ 13 h 469"/>
              <a:gd name="T32" fmla="*/ 52 w 468"/>
              <a:gd name="T33" fmla="*/ 192 h 469"/>
              <a:gd name="T34" fmla="*/ 57 w 468"/>
              <a:gd name="T35" fmla="*/ 278 h 469"/>
              <a:gd name="T36" fmla="*/ 40 w 468"/>
              <a:gd name="T37" fmla="*/ 287 h 469"/>
              <a:gd name="T38" fmla="*/ 11 w 468"/>
              <a:gd name="T39" fmla="*/ 291 h 469"/>
              <a:gd name="T40" fmla="*/ 17 w 468"/>
              <a:gd name="T41" fmla="*/ 340 h 469"/>
              <a:gd name="T42" fmla="*/ 40 w 468"/>
              <a:gd name="T43" fmla="*/ 335 h 469"/>
              <a:gd name="T44" fmla="*/ 58 w 468"/>
              <a:gd name="T45" fmla="*/ 326 h 469"/>
              <a:gd name="T46" fmla="*/ 53 w 468"/>
              <a:gd name="T47" fmla="*/ 403 h 469"/>
              <a:gd name="T48" fmla="*/ 185 w 468"/>
              <a:gd name="T49" fmla="*/ 398 h 469"/>
              <a:gd name="T50" fmla="*/ 243 w 468"/>
              <a:gd name="T51" fmla="*/ 428 h 469"/>
              <a:gd name="T52" fmla="*/ 258 w 468"/>
              <a:gd name="T53" fmla="*/ 465 h 469"/>
              <a:gd name="T54" fmla="*/ 306 w 468"/>
              <a:gd name="T55" fmla="*/ 441 h 469"/>
              <a:gd name="T56" fmla="*/ 286 w 468"/>
              <a:gd name="T57" fmla="*/ 418 h 469"/>
              <a:gd name="T58" fmla="*/ 333 w 468"/>
              <a:gd name="T59" fmla="*/ 397 h 469"/>
              <a:gd name="T60" fmla="*/ 406 w 468"/>
              <a:gd name="T61" fmla="*/ 398 h 469"/>
              <a:gd name="T62" fmla="*/ 399 w 468"/>
              <a:gd name="T63" fmla="*/ 298 h 469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468"/>
              <a:gd name="T97" fmla="*/ 0 h 469"/>
              <a:gd name="T98" fmla="*/ 468 w 468"/>
              <a:gd name="T99" fmla="*/ 469 h 469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468" h="469">
                <a:moveTo>
                  <a:pt x="399" y="298"/>
                </a:moveTo>
                <a:cubicBezTo>
                  <a:pt x="404" y="291"/>
                  <a:pt x="410" y="291"/>
                  <a:pt x="412" y="298"/>
                </a:cubicBezTo>
                <a:cubicBezTo>
                  <a:pt x="414" y="304"/>
                  <a:pt x="418" y="315"/>
                  <a:pt x="428" y="315"/>
                </a:cubicBezTo>
                <a:cubicBezTo>
                  <a:pt x="437" y="315"/>
                  <a:pt x="451" y="298"/>
                  <a:pt x="456" y="284"/>
                </a:cubicBezTo>
                <a:cubicBezTo>
                  <a:pt x="461" y="269"/>
                  <a:pt x="468" y="253"/>
                  <a:pt x="461" y="247"/>
                </a:cubicBezTo>
                <a:cubicBezTo>
                  <a:pt x="453" y="240"/>
                  <a:pt x="438" y="252"/>
                  <a:pt x="427" y="255"/>
                </a:cubicBezTo>
                <a:cubicBezTo>
                  <a:pt x="415" y="257"/>
                  <a:pt x="405" y="251"/>
                  <a:pt x="403" y="234"/>
                </a:cubicBezTo>
                <a:cubicBezTo>
                  <a:pt x="400" y="218"/>
                  <a:pt x="405" y="181"/>
                  <a:pt x="407" y="161"/>
                </a:cubicBezTo>
                <a:cubicBezTo>
                  <a:pt x="409" y="140"/>
                  <a:pt x="417" y="72"/>
                  <a:pt x="405" y="11"/>
                </a:cubicBezTo>
                <a:cubicBezTo>
                  <a:pt x="345" y="17"/>
                  <a:pt x="294" y="11"/>
                  <a:pt x="266" y="5"/>
                </a:cubicBezTo>
                <a:cubicBezTo>
                  <a:pt x="238" y="0"/>
                  <a:pt x="222" y="17"/>
                  <a:pt x="222" y="24"/>
                </a:cubicBezTo>
                <a:cubicBezTo>
                  <a:pt x="222" y="32"/>
                  <a:pt x="236" y="53"/>
                  <a:pt x="220" y="61"/>
                </a:cubicBezTo>
                <a:cubicBezTo>
                  <a:pt x="204" y="69"/>
                  <a:pt x="179" y="67"/>
                  <a:pt x="171" y="54"/>
                </a:cubicBezTo>
                <a:cubicBezTo>
                  <a:pt x="164" y="40"/>
                  <a:pt x="179" y="34"/>
                  <a:pt x="179" y="28"/>
                </a:cubicBezTo>
                <a:cubicBezTo>
                  <a:pt x="179" y="22"/>
                  <a:pt x="169" y="15"/>
                  <a:pt x="156" y="15"/>
                </a:cubicBezTo>
                <a:cubicBezTo>
                  <a:pt x="144" y="15"/>
                  <a:pt x="107" y="21"/>
                  <a:pt x="53" y="13"/>
                </a:cubicBezTo>
                <a:cubicBezTo>
                  <a:pt x="51" y="26"/>
                  <a:pt x="41" y="149"/>
                  <a:pt x="52" y="192"/>
                </a:cubicBezTo>
                <a:cubicBezTo>
                  <a:pt x="64" y="235"/>
                  <a:pt x="60" y="269"/>
                  <a:pt x="57" y="278"/>
                </a:cubicBezTo>
                <a:cubicBezTo>
                  <a:pt x="54" y="287"/>
                  <a:pt x="48" y="293"/>
                  <a:pt x="40" y="287"/>
                </a:cubicBezTo>
                <a:cubicBezTo>
                  <a:pt x="33" y="281"/>
                  <a:pt x="21" y="273"/>
                  <a:pt x="11" y="291"/>
                </a:cubicBezTo>
                <a:cubicBezTo>
                  <a:pt x="0" y="309"/>
                  <a:pt x="10" y="337"/>
                  <a:pt x="17" y="340"/>
                </a:cubicBezTo>
                <a:cubicBezTo>
                  <a:pt x="25" y="344"/>
                  <a:pt x="37" y="345"/>
                  <a:pt x="40" y="335"/>
                </a:cubicBezTo>
                <a:cubicBezTo>
                  <a:pt x="44" y="325"/>
                  <a:pt x="52" y="320"/>
                  <a:pt x="58" y="326"/>
                </a:cubicBezTo>
                <a:cubicBezTo>
                  <a:pt x="76" y="344"/>
                  <a:pt x="46" y="354"/>
                  <a:pt x="53" y="403"/>
                </a:cubicBezTo>
                <a:cubicBezTo>
                  <a:pt x="73" y="403"/>
                  <a:pt x="146" y="390"/>
                  <a:pt x="185" y="398"/>
                </a:cubicBezTo>
                <a:cubicBezTo>
                  <a:pt x="214" y="403"/>
                  <a:pt x="247" y="413"/>
                  <a:pt x="243" y="428"/>
                </a:cubicBezTo>
                <a:cubicBezTo>
                  <a:pt x="239" y="440"/>
                  <a:pt x="219" y="461"/>
                  <a:pt x="258" y="465"/>
                </a:cubicBezTo>
                <a:cubicBezTo>
                  <a:pt x="296" y="469"/>
                  <a:pt x="306" y="447"/>
                  <a:pt x="306" y="441"/>
                </a:cubicBezTo>
                <a:cubicBezTo>
                  <a:pt x="306" y="425"/>
                  <a:pt x="286" y="429"/>
                  <a:pt x="286" y="418"/>
                </a:cubicBezTo>
                <a:cubicBezTo>
                  <a:pt x="287" y="406"/>
                  <a:pt x="307" y="394"/>
                  <a:pt x="333" y="397"/>
                </a:cubicBezTo>
                <a:cubicBezTo>
                  <a:pt x="360" y="400"/>
                  <a:pt x="368" y="409"/>
                  <a:pt x="406" y="398"/>
                </a:cubicBezTo>
                <a:cubicBezTo>
                  <a:pt x="402" y="383"/>
                  <a:pt x="394" y="305"/>
                  <a:pt x="399" y="298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5" name="Freeform 12"/>
          <p:cNvSpPr>
            <a:spLocks/>
          </p:cNvSpPr>
          <p:nvPr/>
        </p:nvSpPr>
        <p:spPr bwMode="auto">
          <a:xfrm>
            <a:off x="3516282" y="3794650"/>
            <a:ext cx="912843" cy="848797"/>
          </a:xfrm>
          <a:custGeom>
            <a:avLst/>
            <a:gdLst>
              <a:gd name="T0" fmla="*/ 152 w 360"/>
              <a:gd name="T1" fmla="*/ 22 h 410"/>
              <a:gd name="T2" fmla="*/ 178 w 360"/>
              <a:gd name="T3" fmla="*/ 60 h 410"/>
              <a:gd name="T4" fmla="*/ 129 w 360"/>
              <a:gd name="T5" fmla="*/ 69 h 410"/>
              <a:gd name="T6" fmla="*/ 100 w 360"/>
              <a:gd name="T7" fmla="*/ 50 h 410"/>
              <a:gd name="T8" fmla="*/ 108 w 360"/>
              <a:gd name="T9" fmla="*/ 23 h 410"/>
              <a:gd name="T10" fmla="*/ 9 w 360"/>
              <a:gd name="T11" fmla="*/ 19 h 410"/>
              <a:gd name="T12" fmla="*/ 9 w 360"/>
              <a:gd name="T13" fmla="*/ 154 h 410"/>
              <a:gd name="T14" fmla="*/ 26 w 360"/>
              <a:gd name="T15" fmla="*/ 236 h 410"/>
              <a:gd name="T16" fmla="*/ 49 w 360"/>
              <a:gd name="T17" fmla="*/ 209 h 410"/>
              <a:gd name="T18" fmla="*/ 64 w 360"/>
              <a:gd name="T19" fmla="*/ 250 h 410"/>
              <a:gd name="T20" fmla="*/ 47 w 360"/>
              <a:gd name="T21" fmla="*/ 284 h 410"/>
              <a:gd name="T22" fmla="*/ 24 w 360"/>
              <a:gd name="T23" fmla="*/ 277 h 410"/>
              <a:gd name="T24" fmla="*/ 9 w 360"/>
              <a:gd name="T25" fmla="*/ 325 h 410"/>
              <a:gd name="T26" fmla="*/ 10 w 360"/>
              <a:gd name="T27" fmla="*/ 410 h 410"/>
              <a:gd name="T28" fmla="*/ 360 w 360"/>
              <a:gd name="T29" fmla="*/ 410 h 410"/>
              <a:gd name="T30" fmla="*/ 360 w 360"/>
              <a:gd name="T31" fmla="*/ 29 h 410"/>
              <a:gd name="T32" fmla="*/ 152 w 360"/>
              <a:gd name="T33" fmla="*/ 22 h 41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360"/>
              <a:gd name="T52" fmla="*/ 0 h 410"/>
              <a:gd name="T53" fmla="*/ 360 w 360"/>
              <a:gd name="T54" fmla="*/ 410 h 410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360" h="410">
                <a:moveTo>
                  <a:pt x="152" y="22"/>
                </a:moveTo>
                <a:cubicBezTo>
                  <a:pt x="141" y="31"/>
                  <a:pt x="182" y="46"/>
                  <a:pt x="178" y="60"/>
                </a:cubicBezTo>
                <a:cubicBezTo>
                  <a:pt x="173" y="73"/>
                  <a:pt x="149" y="70"/>
                  <a:pt x="129" y="69"/>
                </a:cubicBezTo>
                <a:cubicBezTo>
                  <a:pt x="108" y="68"/>
                  <a:pt x="100" y="61"/>
                  <a:pt x="100" y="50"/>
                </a:cubicBezTo>
                <a:cubicBezTo>
                  <a:pt x="101" y="39"/>
                  <a:pt x="119" y="29"/>
                  <a:pt x="108" y="23"/>
                </a:cubicBezTo>
                <a:cubicBezTo>
                  <a:pt x="82" y="10"/>
                  <a:pt x="20" y="16"/>
                  <a:pt x="9" y="19"/>
                </a:cubicBezTo>
                <a:cubicBezTo>
                  <a:pt x="20" y="71"/>
                  <a:pt x="12" y="137"/>
                  <a:pt x="9" y="154"/>
                </a:cubicBezTo>
                <a:cubicBezTo>
                  <a:pt x="0" y="197"/>
                  <a:pt x="9" y="233"/>
                  <a:pt x="26" y="236"/>
                </a:cubicBezTo>
                <a:cubicBezTo>
                  <a:pt x="33" y="237"/>
                  <a:pt x="34" y="212"/>
                  <a:pt x="49" y="209"/>
                </a:cubicBezTo>
                <a:cubicBezTo>
                  <a:pt x="64" y="207"/>
                  <a:pt x="64" y="234"/>
                  <a:pt x="64" y="250"/>
                </a:cubicBezTo>
                <a:cubicBezTo>
                  <a:pt x="64" y="267"/>
                  <a:pt x="57" y="284"/>
                  <a:pt x="47" y="284"/>
                </a:cubicBezTo>
                <a:cubicBezTo>
                  <a:pt x="36" y="284"/>
                  <a:pt x="34" y="277"/>
                  <a:pt x="24" y="277"/>
                </a:cubicBezTo>
                <a:cubicBezTo>
                  <a:pt x="14" y="276"/>
                  <a:pt x="13" y="298"/>
                  <a:pt x="9" y="325"/>
                </a:cubicBezTo>
                <a:cubicBezTo>
                  <a:pt x="7" y="341"/>
                  <a:pt x="4" y="373"/>
                  <a:pt x="10" y="410"/>
                </a:cubicBezTo>
                <a:cubicBezTo>
                  <a:pt x="360" y="410"/>
                  <a:pt x="360" y="410"/>
                  <a:pt x="360" y="410"/>
                </a:cubicBezTo>
                <a:cubicBezTo>
                  <a:pt x="360" y="29"/>
                  <a:pt x="360" y="29"/>
                  <a:pt x="360" y="29"/>
                </a:cubicBezTo>
                <a:cubicBezTo>
                  <a:pt x="293" y="11"/>
                  <a:pt x="181" y="0"/>
                  <a:pt x="152" y="22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6" name="Freeform 13"/>
          <p:cNvSpPr>
            <a:spLocks/>
          </p:cNvSpPr>
          <p:nvPr/>
        </p:nvSpPr>
        <p:spPr bwMode="auto">
          <a:xfrm>
            <a:off x="2501416" y="3685043"/>
            <a:ext cx="1177030" cy="958404"/>
          </a:xfrm>
          <a:custGeom>
            <a:avLst/>
            <a:gdLst>
              <a:gd name="T0" fmla="*/ 409 w 464"/>
              <a:gd name="T1" fmla="*/ 378 h 463"/>
              <a:gd name="T2" fmla="*/ 424 w 464"/>
              <a:gd name="T3" fmla="*/ 330 h 463"/>
              <a:gd name="T4" fmla="*/ 447 w 464"/>
              <a:gd name="T5" fmla="*/ 337 h 463"/>
              <a:gd name="T6" fmla="*/ 464 w 464"/>
              <a:gd name="T7" fmla="*/ 303 h 463"/>
              <a:gd name="T8" fmla="*/ 449 w 464"/>
              <a:gd name="T9" fmla="*/ 262 h 463"/>
              <a:gd name="T10" fmla="*/ 426 w 464"/>
              <a:gd name="T11" fmla="*/ 289 h 463"/>
              <a:gd name="T12" fmla="*/ 409 w 464"/>
              <a:gd name="T13" fmla="*/ 207 h 463"/>
              <a:gd name="T14" fmla="*/ 409 w 464"/>
              <a:gd name="T15" fmla="*/ 72 h 463"/>
              <a:gd name="T16" fmla="*/ 298 w 464"/>
              <a:gd name="T17" fmla="*/ 63 h 463"/>
              <a:gd name="T18" fmla="*/ 244 w 464"/>
              <a:gd name="T19" fmla="*/ 35 h 463"/>
              <a:gd name="T20" fmla="*/ 247 w 464"/>
              <a:gd name="T21" fmla="*/ 5 h 463"/>
              <a:gd name="T22" fmla="*/ 192 w 464"/>
              <a:gd name="T23" fmla="*/ 8 h 463"/>
              <a:gd name="T24" fmla="*/ 191 w 464"/>
              <a:gd name="T25" fmla="*/ 39 h 463"/>
              <a:gd name="T26" fmla="*/ 131 w 464"/>
              <a:gd name="T27" fmla="*/ 63 h 463"/>
              <a:gd name="T28" fmla="*/ 58 w 464"/>
              <a:gd name="T29" fmla="*/ 70 h 463"/>
              <a:gd name="T30" fmla="*/ 59 w 464"/>
              <a:gd name="T31" fmla="*/ 183 h 463"/>
              <a:gd name="T32" fmla="*/ 47 w 464"/>
              <a:gd name="T33" fmla="*/ 255 h 463"/>
              <a:gd name="T34" fmla="*/ 25 w 464"/>
              <a:gd name="T35" fmla="*/ 266 h 463"/>
              <a:gd name="T36" fmla="*/ 2 w 464"/>
              <a:gd name="T37" fmla="*/ 282 h 463"/>
              <a:gd name="T38" fmla="*/ 12 w 464"/>
              <a:gd name="T39" fmla="*/ 320 h 463"/>
              <a:gd name="T40" fmla="*/ 41 w 464"/>
              <a:gd name="T41" fmla="*/ 310 h 463"/>
              <a:gd name="T42" fmla="*/ 59 w 464"/>
              <a:gd name="T43" fmla="*/ 305 h 463"/>
              <a:gd name="T44" fmla="*/ 54 w 464"/>
              <a:gd name="T45" fmla="*/ 383 h 463"/>
              <a:gd name="T46" fmla="*/ 63 w 464"/>
              <a:gd name="T47" fmla="*/ 463 h 463"/>
              <a:gd name="T48" fmla="*/ 410 w 464"/>
              <a:gd name="T49" fmla="*/ 463 h 463"/>
              <a:gd name="T50" fmla="*/ 409 w 464"/>
              <a:gd name="T51" fmla="*/ 378 h 463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464"/>
              <a:gd name="T79" fmla="*/ 0 h 463"/>
              <a:gd name="T80" fmla="*/ 464 w 464"/>
              <a:gd name="T81" fmla="*/ 463 h 463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464" h="463">
                <a:moveTo>
                  <a:pt x="409" y="378"/>
                </a:moveTo>
                <a:cubicBezTo>
                  <a:pt x="413" y="351"/>
                  <a:pt x="414" y="329"/>
                  <a:pt x="424" y="330"/>
                </a:cubicBezTo>
                <a:cubicBezTo>
                  <a:pt x="434" y="330"/>
                  <a:pt x="436" y="337"/>
                  <a:pt x="447" y="337"/>
                </a:cubicBezTo>
                <a:cubicBezTo>
                  <a:pt x="457" y="337"/>
                  <a:pt x="464" y="320"/>
                  <a:pt x="464" y="303"/>
                </a:cubicBezTo>
                <a:cubicBezTo>
                  <a:pt x="464" y="287"/>
                  <a:pt x="464" y="260"/>
                  <a:pt x="449" y="262"/>
                </a:cubicBezTo>
                <a:cubicBezTo>
                  <a:pt x="434" y="265"/>
                  <a:pt x="433" y="290"/>
                  <a:pt x="426" y="289"/>
                </a:cubicBezTo>
                <a:cubicBezTo>
                  <a:pt x="409" y="286"/>
                  <a:pt x="400" y="250"/>
                  <a:pt x="409" y="207"/>
                </a:cubicBezTo>
                <a:cubicBezTo>
                  <a:pt x="412" y="190"/>
                  <a:pt x="420" y="124"/>
                  <a:pt x="409" y="72"/>
                </a:cubicBezTo>
                <a:cubicBezTo>
                  <a:pt x="383" y="77"/>
                  <a:pt x="349" y="71"/>
                  <a:pt x="298" y="63"/>
                </a:cubicBezTo>
                <a:cubicBezTo>
                  <a:pt x="263" y="58"/>
                  <a:pt x="235" y="45"/>
                  <a:pt x="244" y="35"/>
                </a:cubicBezTo>
                <a:cubicBezTo>
                  <a:pt x="250" y="27"/>
                  <a:pt x="255" y="11"/>
                  <a:pt x="247" y="5"/>
                </a:cubicBezTo>
                <a:cubicBezTo>
                  <a:pt x="238" y="0"/>
                  <a:pt x="200" y="4"/>
                  <a:pt x="192" y="8"/>
                </a:cubicBezTo>
                <a:cubicBezTo>
                  <a:pt x="184" y="12"/>
                  <a:pt x="183" y="22"/>
                  <a:pt x="191" y="39"/>
                </a:cubicBezTo>
                <a:cubicBezTo>
                  <a:pt x="202" y="61"/>
                  <a:pt x="156" y="71"/>
                  <a:pt x="131" y="63"/>
                </a:cubicBezTo>
                <a:cubicBezTo>
                  <a:pt x="99" y="52"/>
                  <a:pt x="78" y="62"/>
                  <a:pt x="58" y="70"/>
                </a:cubicBezTo>
                <a:cubicBezTo>
                  <a:pt x="63" y="94"/>
                  <a:pt x="61" y="160"/>
                  <a:pt x="59" y="183"/>
                </a:cubicBezTo>
                <a:cubicBezTo>
                  <a:pt x="57" y="205"/>
                  <a:pt x="51" y="242"/>
                  <a:pt x="47" y="255"/>
                </a:cubicBezTo>
                <a:cubicBezTo>
                  <a:pt x="46" y="260"/>
                  <a:pt x="41" y="279"/>
                  <a:pt x="25" y="266"/>
                </a:cubicBezTo>
                <a:cubicBezTo>
                  <a:pt x="10" y="254"/>
                  <a:pt x="4" y="270"/>
                  <a:pt x="2" y="282"/>
                </a:cubicBezTo>
                <a:cubicBezTo>
                  <a:pt x="0" y="295"/>
                  <a:pt x="2" y="307"/>
                  <a:pt x="12" y="320"/>
                </a:cubicBezTo>
                <a:cubicBezTo>
                  <a:pt x="23" y="332"/>
                  <a:pt x="34" y="322"/>
                  <a:pt x="41" y="310"/>
                </a:cubicBezTo>
                <a:cubicBezTo>
                  <a:pt x="47" y="299"/>
                  <a:pt x="53" y="297"/>
                  <a:pt x="59" y="305"/>
                </a:cubicBezTo>
                <a:cubicBezTo>
                  <a:pt x="68" y="315"/>
                  <a:pt x="58" y="339"/>
                  <a:pt x="54" y="383"/>
                </a:cubicBezTo>
                <a:cubicBezTo>
                  <a:pt x="51" y="403"/>
                  <a:pt x="58" y="441"/>
                  <a:pt x="63" y="463"/>
                </a:cubicBezTo>
                <a:cubicBezTo>
                  <a:pt x="410" y="463"/>
                  <a:pt x="410" y="463"/>
                  <a:pt x="410" y="463"/>
                </a:cubicBezTo>
                <a:cubicBezTo>
                  <a:pt x="404" y="426"/>
                  <a:pt x="407" y="394"/>
                  <a:pt x="409" y="378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7" name="Freeform 14"/>
          <p:cNvSpPr>
            <a:spLocks/>
          </p:cNvSpPr>
          <p:nvPr/>
        </p:nvSpPr>
        <p:spPr bwMode="auto">
          <a:xfrm>
            <a:off x="3488360" y="2877458"/>
            <a:ext cx="940765" cy="1068011"/>
          </a:xfrm>
          <a:custGeom>
            <a:avLst/>
            <a:gdLst>
              <a:gd name="T0" fmla="*/ 222 w 371"/>
              <a:gd name="T1" fmla="*/ 65 h 516"/>
              <a:gd name="T2" fmla="*/ 204 w 371"/>
              <a:gd name="T3" fmla="*/ 33 h 516"/>
              <a:gd name="T4" fmla="*/ 179 w 371"/>
              <a:gd name="T5" fmla="*/ 6 h 516"/>
              <a:gd name="T6" fmla="*/ 130 w 371"/>
              <a:gd name="T7" fmla="*/ 16 h 516"/>
              <a:gd name="T8" fmla="*/ 157 w 371"/>
              <a:gd name="T9" fmla="*/ 43 h 516"/>
              <a:gd name="T10" fmla="*/ 119 w 371"/>
              <a:gd name="T11" fmla="*/ 71 h 516"/>
              <a:gd name="T12" fmla="*/ 22 w 371"/>
              <a:gd name="T13" fmla="*/ 70 h 516"/>
              <a:gd name="T14" fmla="*/ 24 w 371"/>
              <a:gd name="T15" fmla="*/ 186 h 516"/>
              <a:gd name="T16" fmla="*/ 29 w 371"/>
              <a:gd name="T17" fmla="*/ 220 h 516"/>
              <a:gd name="T18" fmla="*/ 65 w 371"/>
              <a:gd name="T19" fmla="*/ 218 h 516"/>
              <a:gd name="T20" fmla="*/ 74 w 371"/>
              <a:gd name="T21" fmla="*/ 257 h 516"/>
              <a:gd name="T22" fmla="*/ 41 w 371"/>
              <a:gd name="T23" fmla="*/ 260 h 516"/>
              <a:gd name="T24" fmla="*/ 21 w 371"/>
              <a:gd name="T25" fmla="*/ 307 h 516"/>
              <a:gd name="T26" fmla="*/ 20 w 371"/>
              <a:gd name="T27" fmla="*/ 462 h 516"/>
              <a:gd name="T28" fmla="*/ 119 w 371"/>
              <a:gd name="T29" fmla="*/ 466 h 516"/>
              <a:gd name="T30" fmla="*/ 111 w 371"/>
              <a:gd name="T31" fmla="*/ 493 h 516"/>
              <a:gd name="T32" fmla="*/ 140 w 371"/>
              <a:gd name="T33" fmla="*/ 512 h 516"/>
              <a:gd name="T34" fmla="*/ 189 w 371"/>
              <a:gd name="T35" fmla="*/ 503 h 516"/>
              <a:gd name="T36" fmla="*/ 163 w 371"/>
              <a:gd name="T37" fmla="*/ 465 h 516"/>
              <a:gd name="T38" fmla="*/ 371 w 371"/>
              <a:gd name="T39" fmla="*/ 472 h 516"/>
              <a:gd name="T40" fmla="*/ 371 w 371"/>
              <a:gd name="T41" fmla="*/ 58 h 516"/>
              <a:gd name="T42" fmla="*/ 222 w 371"/>
              <a:gd name="T43" fmla="*/ 65 h 51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71"/>
              <a:gd name="T67" fmla="*/ 0 h 516"/>
              <a:gd name="T68" fmla="*/ 371 w 371"/>
              <a:gd name="T69" fmla="*/ 516 h 51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71" h="516">
                <a:moveTo>
                  <a:pt x="222" y="65"/>
                </a:moveTo>
                <a:cubicBezTo>
                  <a:pt x="205" y="60"/>
                  <a:pt x="194" y="50"/>
                  <a:pt x="204" y="33"/>
                </a:cubicBezTo>
                <a:cubicBezTo>
                  <a:pt x="213" y="16"/>
                  <a:pt x="194" y="11"/>
                  <a:pt x="179" y="6"/>
                </a:cubicBezTo>
                <a:cubicBezTo>
                  <a:pt x="163" y="1"/>
                  <a:pt x="132" y="0"/>
                  <a:pt x="130" y="16"/>
                </a:cubicBezTo>
                <a:cubicBezTo>
                  <a:pt x="128" y="31"/>
                  <a:pt x="150" y="36"/>
                  <a:pt x="157" y="43"/>
                </a:cubicBezTo>
                <a:cubicBezTo>
                  <a:pt x="164" y="50"/>
                  <a:pt x="148" y="65"/>
                  <a:pt x="119" y="71"/>
                </a:cubicBezTo>
                <a:cubicBezTo>
                  <a:pt x="95" y="76"/>
                  <a:pt x="65" y="76"/>
                  <a:pt x="22" y="70"/>
                </a:cubicBezTo>
                <a:cubicBezTo>
                  <a:pt x="25" y="100"/>
                  <a:pt x="37" y="132"/>
                  <a:pt x="24" y="186"/>
                </a:cubicBezTo>
                <a:cubicBezTo>
                  <a:pt x="19" y="203"/>
                  <a:pt x="17" y="214"/>
                  <a:pt x="29" y="220"/>
                </a:cubicBezTo>
                <a:cubicBezTo>
                  <a:pt x="41" y="227"/>
                  <a:pt x="57" y="212"/>
                  <a:pt x="65" y="218"/>
                </a:cubicBezTo>
                <a:cubicBezTo>
                  <a:pt x="73" y="224"/>
                  <a:pt x="79" y="242"/>
                  <a:pt x="74" y="257"/>
                </a:cubicBezTo>
                <a:cubicBezTo>
                  <a:pt x="69" y="272"/>
                  <a:pt x="58" y="275"/>
                  <a:pt x="41" y="260"/>
                </a:cubicBezTo>
                <a:cubicBezTo>
                  <a:pt x="29" y="248"/>
                  <a:pt x="22" y="276"/>
                  <a:pt x="21" y="307"/>
                </a:cubicBezTo>
                <a:cubicBezTo>
                  <a:pt x="20" y="331"/>
                  <a:pt x="0" y="381"/>
                  <a:pt x="20" y="462"/>
                </a:cubicBezTo>
                <a:cubicBezTo>
                  <a:pt x="31" y="459"/>
                  <a:pt x="93" y="453"/>
                  <a:pt x="119" y="466"/>
                </a:cubicBezTo>
                <a:cubicBezTo>
                  <a:pt x="130" y="472"/>
                  <a:pt x="112" y="482"/>
                  <a:pt x="111" y="493"/>
                </a:cubicBezTo>
                <a:cubicBezTo>
                  <a:pt x="111" y="504"/>
                  <a:pt x="119" y="511"/>
                  <a:pt x="140" y="512"/>
                </a:cubicBezTo>
                <a:cubicBezTo>
                  <a:pt x="160" y="513"/>
                  <a:pt x="184" y="516"/>
                  <a:pt x="189" y="503"/>
                </a:cubicBezTo>
                <a:cubicBezTo>
                  <a:pt x="193" y="489"/>
                  <a:pt x="152" y="474"/>
                  <a:pt x="163" y="465"/>
                </a:cubicBezTo>
                <a:cubicBezTo>
                  <a:pt x="192" y="443"/>
                  <a:pt x="304" y="454"/>
                  <a:pt x="371" y="472"/>
                </a:cubicBezTo>
                <a:cubicBezTo>
                  <a:pt x="371" y="58"/>
                  <a:pt x="371" y="58"/>
                  <a:pt x="371" y="58"/>
                </a:cubicBezTo>
                <a:cubicBezTo>
                  <a:pt x="308" y="53"/>
                  <a:pt x="235" y="69"/>
                  <a:pt x="222" y="65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8" name="Freeform 15"/>
          <p:cNvSpPr>
            <a:spLocks/>
          </p:cNvSpPr>
          <p:nvPr/>
        </p:nvSpPr>
        <p:spPr bwMode="auto">
          <a:xfrm>
            <a:off x="1717445" y="3813064"/>
            <a:ext cx="955800" cy="830383"/>
          </a:xfrm>
          <a:custGeom>
            <a:avLst/>
            <a:gdLst>
              <a:gd name="T0" fmla="*/ 363 w 377"/>
              <a:gd name="T1" fmla="*/ 321 h 401"/>
              <a:gd name="T2" fmla="*/ 368 w 377"/>
              <a:gd name="T3" fmla="*/ 243 h 401"/>
              <a:gd name="T4" fmla="*/ 350 w 377"/>
              <a:gd name="T5" fmla="*/ 248 h 401"/>
              <a:gd name="T6" fmla="*/ 321 w 377"/>
              <a:gd name="T7" fmla="*/ 258 h 401"/>
              <a:gd name="T8" fmla="*/ 311 w 377"/>
              <a:gd name="T9" fmla="*/ 220 h 401"/>
              <a:gd name="T10" fmla="*/ 334 w 377"/>
              <a:gd name="T11" fmla="*/ 204 h 401"/>
              <a:gd name="T12" fmla="*/ 356 w 377"/>
              <a:gd name="T13" fmla="*/ 193 h 401"/>
              <a:gd name="T14" fmla="*/ 368 w 377"/>
              <a:gd name="T15" fmla="*/ 121 h 401"/>
              <a:gd name="T16" fmla="*/ 367 w 377"/>
              <a:gd name="T17" fmla="*/ 8 h 401"/>
              <a:gd name="T18" fmla="*/ 294 w 377"/>
              <a:gd name="T19" fmla="*/ 7 h 401"/>
              <a:gd name="T20" fmla="*/ 247 w 377"/>
              <a:gd name="T21" fmla="*/ 28 h 401"/>
              <a:gd name="T22" fmla="*/ 267 w 377"/>
              <a:gd name="T23" fmla="*/ 51 h 401"/>
              <a:gd name="T24" fmla="*/ 219 w 377"/>
              <a:gd name="T25" fmla="*/ 75 h 401"/>
              <a:gd name="T26" fmla="*/ 204 w 377"/>
              <a:gd name="T27" fmla="*/ 38 h 401"/>
              <a:gd name="T28" fmla="*/ 146 w 377"/>
              <a:gd name="T29" fmla="*/ 8 h 401"/>
              <a:gd name="T30" fmla="*/ 14 w 377"/>
              <a:gd name="T31" fmla="*/ 13 h 401"/>
              <a:gd name="T32" fmla="*/ 3 w 377"/>
              <a:gd name="T33" fmla="*/ 133 h 401"/>
              <a:gd name="T34" fmla="*/ 24 w 377"/>
              <a:gd name="T35" fmla="*/ 175 h 401"/>
              <a:gd name="T36" fmla="*/ 44 w 377"/>
              <a:gd name="T37" fmla="*/ 148 h 401"/>
              <a:gd name="T38" fmla="*/ 66 w 377"/>
              <a:gd name="T39" fmla="*/ 184 h 401"/>
              <a:gd name="T40" fmla="*/ 31 w 377"/>
              <a:gd name="T41" fmla="*/ 227 h 401"/>
              <a:gd name="T42" fmla="*/ 2 w 377"/>
              <a:gd name="T43" fmla="*/ 255 h 401"/>
              <a:gd name="T44" fmla="*/ 15 w 377"/>
              <a:gd name="T45" fmla="*/ 401 h 401"/>
              <a:gd name="T46" fmla="*/ 372 w 377"/>
              <a:gd name="T47" fmla="*/ 401 h 401"/>
              <a:gd name="T48" fmla="*/ 363 w 377"/>
              <a:gd name="T49" fmla="*/ 321 h 401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377"/>
              <a:gd name="T76" fmla="*/ 0 h 401"/>
              <a:gd name="T77" fmla="*/ 377 w 377"/>
              <a:gd name="T78" fmla="*/ 401 h 401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377" h="401">
                <a:moveTo>
                  <a:pt x="363" y="321"/>
                </a:moveTo>
                <a:cubicBezTo>
                  <a:pt x="367" y="277"/>
                  <a:pt x="377" y="253"/>
                  <a:pt x="368" y="243"/>
                </a:cubicBezTo>
                <a:cubicBezTo>
                  <a:pt x="362" y="235"/>
                  <a:pt x="356" y="237"/>
                  <a:pt x="350" y="248"/>
                </a:cubicBezTo>
                <a:cubicBezTo>
                  <a:pt x="343" y="260"/>
                  <a:pt x="332" y="270"/>
                  <a:pt x="321" y="258"/>
                </a:cubicBezTo>
                <a:cubicBezTo>
                  <a:pt x="311" y="245"/>
                  <a:pt x="309" y="233"/>
                  <a:pt x="311" y="220"/>
                </a:cubicBezTo>
                <a:cubicBezTo>
                  <a:pt x="313" y="208"/>
                  <a:pt x="319" y="192"/>
                  <a:pt x="334" y="204"/>
                </a:cubicBezTo>
                <a:cubicBezTo>
                  <a:pt x="350" y="217"/>
                  <a:pt x="355" y="198"/>
                  <a:pt x="356" y="193"/>
                </a:cubicBezTo>
                <a:cubicBezTo>
                  <a:pt x="360" y="180"/>
                  <a:pt x="366" y="143"/>
                  <a:pt x="368" y="121"/>
                </a:cubicBezTo>
                <a:cubicBezTo>
                  <a:pt x="370" y="98"/>
                  <a:pt x="372" y="32"/>
                  <a:pt x="367" y="8"/>
                </a:cubicBezTo>
                <a:cubicBezTo>
                  <a:pt x="329" y="19"/>
                  <a:pt x="321" y="10"/>
                  <a:pt x="294" y="7"/>
                </a:cubicBezTo>
                <a:cubicBezTo>
                  <a:pt x="268" y="4"/>
                  <a:pt x="248" y="16"/>
                  <a:pt x="247" y="28"/>
                </a:cubicBezTo>
                <a:cubicBezTo>
                  <a:pt x="247" y="39"/>
                  <a:pt x="267" y="35"/>
                  <a:pt x="267" y="51"/>
                </a:cubicBezTo>
                <a:cubicBezTo>
                  <a:pt x="267" y="57"/>
                  <a:pt x="257" y="79"/>
                  <a:pt x="219" y="75"/>
                </a:cubicBezTo>
                <a:cubicBezTo>
                  <a:pt x="180" y="71"/>
                  <a:pt x="200" y="50"/>
                  <a:pt x="204" y="38"/>
                </a:cubicBezTo>
                <a:cubicBezTo>
                  <a:pt x="208" y="23"/>
                  <a:pt x="175" y="13"/>
                  <a:pt x="146" y="8"/>
                </a:cubicBezTo>
                <a:cubicBezTo>
                  <a:pt x="107" y="0"/>
                  <a:pt x="34" y="13"/>
                  <a:pt x="14" y="13"/>
                </a:cubicBezTo>
                <a:cubicBezTo>
                  <a:pt x="20" y="64"/>
                  <a:pt x="3" y="107"/>
                  <a:pt x="3" y="133"/>
                </a:cubicBezTo>
                <a:cubicBezTo>
                  <a:pt x="4" y="147"/>
                  <a:pt x="12" y="175"/>
                  <a:pt x="24" y="175"/>
                </a:cubicBezTo>
                <a:cubicBezTo>
                  <a:pt x="36" y="175"/>
                  <a:pt x="31" y="148"/>
                  <a:pt x="44" y="148"/>
                </a:cubicBezTo>
                <a:cubicBezTo>
                  <a:pt x="58" y="148"/>
                  <a:pt x="69" y="167"/>
                  <a:pt x="66" y="184"/>
                </a:cubicBezTo>
                <a:cubicBezTo>
                  <a:pt x="64" y="200"/>
                  <a:pt x="60" y="230"/>
                  <a:pt x="31" y="227"/>
                </a:cubicBezTo>
                <a:cubicBezTo>
                  <a:pt x="2" y="225"/>
                  <a:pt x="0" y="241"/>
                  <a:pt x="2" y="255"/>
                </a:cubicBezTo>
                <a:cubicBezTo>
                  <a:pt x="4" y="265"/>
                  <a:pt x="14" y="341"/>
                  <a:pt x="15" y="401"/>
                </a:cubicBezTo>
                <a:cubicBezTo>
                  <a:pt x="372" y="401"/>
                  <a:pt x="372" y="401"/>
                  <a:pt x="372" y="401"/>
                </a:cubicBezTo>
                <a:cubicBezTo>
                  <a:pt x="367" y="379"/>
                  <a:pt x="360" y="341"/>
                  <a:pt x="363" y="32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9" name="Freeform 16"/>
          <p:cNvSpPr>
            <a:spLocks/>
          </p:cNvSpPr>
          <p:nvPr/>
        </p:nvSpPr>
        <p:spPr bwMode="auto">
          <a:xfrm>
            <a:off x="857225" y="3794650"/>
            <a:ext cx="1035271" cy="848797"/>
          </a:xfrm>
          <a:custGeom>
            <a:avLst/>
            <a:gdLst>
              <a:gd name="T0" fmla="*/ 370 w 408"/>
              <a:gd name="T1" fmla="*/ 236 h 410"/>
              <a:gd name="T2" fmla="*/ 405 w 408"/>
              <a:gd name="T3" fmla="*/ 193 h 410"/>
              <a:gd name="T4" fmla="*/ 383 w 408"/>
              <a:gd name="T5" fmla="*/ 157 h 410"/>
              <a:gd name="T6" fmla="*/ 363 w 408"/>
              <a:gd name="T7" fmla="*/ 184 h 410"/>
              <a:gd name="T8" fmla="*/ 342 w 408"/>
              <a:gd name="T9" fmla="*/ 142 h 410"/>
              <a:gd name="T10" fmla="*/ 353 w 408"/>
              <a:gd name="T11" fmla="*/ 22 h 410"/>
              <a:gd name="T12" fmla="*/ 166 w 408"/>
              <a:gd name="T13" fmla="*/ 18 h 410"/>
              <a:gd name="T14" fmla="*/ 191 w 408"/>
              <a:gd name="T15" fmla="*/ 55 h 410"/>
              <a:gd name="T16" fmla="*/ 142 w 408"/>
              <a:gd name="T17" fmla="*/ 65 h 410"/>
              <a:gd name="T18" fmla="*/ 114 w 408"/>
              <a:gd name="T19" fmla="*/ 45 h 410"/>
              <a:gd name="T20" fmla="*/ 121 w 408"/>
              <a:gd name="T21" fmla="*/ 19 h 410"/>
              <a:gd name="T22" fmla="*/ 0 w 408"/>
              <a:gd name="T23" fmla="*/ 22 h 410"/>
              <a:gd name="T24" fmla="*/ 0 w 408"/>
              <a:gd name="T25" fmla="*/ 410 h 410"/>
              <a:gd name="T26" fmla="*/ 354 w 408"/>
              <a:gd name="T27" fmla="*/ 410 h 410"/>
              <a:gd name="T28" fmla="*/ 341 w 408"/>
              <a:gd name="T29" fmla="*/ 264 h 410"/>
              <a:gd name="T30" fmla="*/ 370 w 408"/>
              <a:gd name="T31" fmla="*/ 236 h 41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408"/>
              <a:gd name="T49" fmla="*/ 0 h 410"/>
              <a:gd name="T50" fmla="*/ 408 w 408"/>
              <a:gd name="T51" fmla="*/ 410 h 410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20" name="Freeform 17"/>
          <p:cNvSpPr>
            <a:spLocks/>
          </p:cNvSpPr>
          <p:nvPr/>
        </p:nvSpPr>
        <p:spPr bwMode="auto">
          <a:xfrm>
            <a:off x="857225" y="2894119"/>
            <a:ext cx="953652" cy="1043459"/>
          </a:xfrm>
          <a:custGeom>
            <a:avLst/>
            <a:gdLst>
              <a:gd name="T0" fmla="*/ 121 w 376"/>
              <a:gd name="T1" fmla="*/ 454 h 504"/>
              <a:gd name="T2" fmla="*/ 114 w 376"/>
              <a:gd name="T3" fmla="*/ 480 h 504"/>
              <a:gd name="T4" fmla="*/ 142 w 376"/>
              <a:gd name="T5" fmla="*/ 500 h 504"/>
              <a:gd name="T6" fmla="*/ 191 w 376"/>
              <a:gd name="T7" fmla="*/ 490 h 504"/>
              <a:gd name="T8" fmla="*/ 166 w 376"/>
              <a:gd name="T9" fmla="*/ 453 h 504"/>
              <a:gd name="T10" fmla="*/ 353 w 376"/>
              <a:gd name="T11" fmla="*/ 457 h 504"/>
              <a:gd name="T12" fmla="*/ 358 w 376"/>
              <a:gd name="T13" fmla="*/ 380 h 504"/>
              <a:gd name="T14" fmla="*/ 340 w 376"/>
              <a:gd name="T15" fmla="*/ 389 h 504"/>
              <a:gd name="T16" fmla="*/ 317 w 376"/>
              <a:gd name="T17" fmla="*/ 394 h 504"/>
              <a:gd name="T18" fmla="*/ 311 w 376"/>
              <a:gd name="T19" fmla="*/ 345 h 504"/>
              <a:gd name="T20" fmla="*/ 340 w 376"/>
              <a:gd name="T21" fmla="*/ 341 h 504"/>
              <a:gd name="T22" fmla="*/ 357 w 376"/>
              <a:gd name="T23" fmla="*/ 332 h 504"/>
              <a:gd name="T24" fmla="*/ 352 w 376"/>
              <a:gd name="T25" fmla="*/ 246 h 504"/>
              <a:gd name="T26" fmla="*/ 353 w 376"/>
              <a:gd name="T27" fmla="*/ 67 h 504"/>
              <a:gd name="T28" fmla="*/ 160 w 376"/>
              <a:gd name="T29" fmla="*/ 64 h 504"/>
              <a:gd name="T30" fmla="*/ 149 w 376"/>
              <a:gd name="T31" fmla="*/ 54 h 504"/>
              <a:gd name="T32" fmla="*/ 165 w 376"/>
              <a:gd name="T33" fmla="*/ 33 h 504"/>
              <a:gd name="T34" fmla="*/ 148 w 376"/>
              <a:gd name="T35" fmla="*/ 13 h 504"/>
              <a:gd name="T36" fmla="*/ 90 w 376"/>
              <a:gd name="T37" fmla="*/ 16 h 504"/>
              <a:gd name="T38" fmla="*/ 108 w 376"/>
              <a:gd name="T39" fmla="*/ 53 h 504"/>
              <a:gd name="T40" fmla="*/ 0 w 376"/>
              <a:gd name="T41" fmla="*/ 62 h 504"/>
              <a:gd name="T42" fmla="*/ 0 w 376"/>
              <a:gd name="T43" fmla="*/ 457 h 504"/>
              <a:gd name="T44" fmla="*/ 121 w 376"/>
              <a:gd name="T45" fmla="*/ 454 h 50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76"/>
              <a:gd name="T70" fmla="*/ 0 h 504"/>
              <a:gd name="T71" fmla="*/ 376 w 376"/>
              <a:gd name="T72" fmla="*/ 504 h 504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76" h="504">
                <a:moveTo>
                  <a:pt x="121" y="454"/>
                </a:moveTo>
                <a:cubicBezTo>
                  <a:pt x="132" y="460"/>
                  <a:pt x="114" y="469"/>
                  <a:pt x="114" y="480"/>
                </a:cubicBezTo>
                <a:cubicBezTo>
                  <a:pt x="113" y="491"/>
                  <a:pt x="122" y="498"/>
                  <a:pt x="142" y="500"/>
                </a:cubicBezTo>
                <a:cubicBezTo>
                  <a:pt x="163" y="501"/>
                  <a:pt x="187" y="504"/>
                  <a:pt x="191" y="490"/>
                </a:cubicBezTo>
                <a:cubicBezTo>
                  <a:pt x="195" y="477"/>
                  <a:pt x="156" y="463"/>
                  <a:pt x="166" y="453"/>
                </a:cubicBezTo>
                <a:cubicBezTo>
                  <a:pt x="176" y="443"/>
                  <a:pt x="302" y="435"/>
                  <a:pt x="353" y="457"/>
                </a:cubicBezTo>
                <a:cubicBezTo>
                  <a:pt x="346" y="408"/>
                  <a:pt x="376" y="398"/>
                  <a:pt x="358" y="380"/>
                </a:cubicBezTo>
                <a:cubicBezTo>
                  <a:pt x="352" y="374"/>
                  <a:pt x="344" y="379"/>
                  <a:pt x="340" y="389"/>
                </a:cubicBezTo>
                <a:cubicBezTo>
                  <a:pt x="337" y="399"/>
                  <a:pt x="325" y="398"/>
                  <a:pt x="317" y="394"/>
                </a:cubicBezTo>
                <a:cubicBezTo>
                  <a:pt x="310" y="391"/>
                  <a:pt x="300" y="363"/>
                  <a:pt x="311" y="345"/>
                </a:cubicBezTo>
                <a:cubicBezTo>
                  <a:pt x="321" y="327"/>
                  <a:pt x="333" y="335"/>
                  <a:pt x="340" y="341"/>
                </a:cubicBezTo>
                <a:cubicBezTo>
                  <a:pt x="348" y="347"/>
                  <a:pt x="354" y="341"/>
                  <a:pt x="357" y="332"/>
                </a:cubicBezTo>
                <a:cubicBezTo>
                  <a:pt x="360" y="323"/>
                  <a:pt x="364" y="289"/>
                  <a:pt x="352" y="246"/>
                </a:cubicBezTo>
                <a:cubicBezTo>
                  <a:pt x="341" y="203"/>
                  <a:pt x="351" y="80"/>
                  <a:pt x="353" y="67"/>
                </a:cubicBezTo>
                <a:cubicBezTo>
                  <a:pt x="227" y="41"/>
                  <a:pt x="166" y="63"/>
                  <a:pt x="160" y="64"/>
                </a:cubicBezTo>
                <a:cubicBezTo>
                  <a:pt x="153" y="65"/>
                  <a:pt x="150" y="62"/>
                  <a:pt x="149" y="54"/>
                </a:cubicBezTo>
                <a:cubicBezTo>
                  <a:pt x="147" y="46"/>
                  <a:pt x="161" y="40"/>
                  <a:pt x="165" y="33"/>
                </a:cubicBezTo>
                <a:cubicBezTo>
                  <a:pt x="169" y="27"/>
                  <a:pt x="166" y="15"/>
                  <a:pt x="148" y="13"/>
                </a:cubicBezTo>
                <a:cubicBezTo>
                  <a:pt x="135" y="12"/>
                  <a:pt x="97" y="0"/>
                  <a:pt x="90" y="16"/>
                </a:cubicBezTo>
                <a:cubicBezTo>
                  <a:pt x="83" y="32"/>
                  <a:pt x="119" y="37"/>
                  <a:pt x="108" y="53"/>
                </a:cubicBezTo>
                <a:cubicBezTo>
                  <a:pt x="100" y="64"/>
                  <a:pt x="45" y="51"/>
                  <a:pt x="0" y="62"/>
                </a:cubicBezTo>
                <a:cubicBezTo>
                  <a:pt x="0" y="457"/>
                  <a:pt x="0" y="457"/>
                  <a:pt x="0" y="457"/>
                </a:cubicBezTo>
                <a:cubicBezTo>
                  <a:pt x="48" y="445"/>
                  <a:pt x="102" y="444"/>
                  <a:pt x="121" y="454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" name="Блок-схема: знак завершения 20"/>
          <p:cNvSpPr/>
          <p:nvPr/>
        </p:nvSpPr>
        <p:spPr>
          <a:xfrm>
            <a:off x="1571604" y="4929198"/>
            <a:ext cx="1928826" cy="500066"/>
          </a:xfrm>
          <a:prstGeom prst="flowChartTerminator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Кикимора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Блок-схема: знак завершения 21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7643834" y="4286256"/>
            <a:ext cx="1357322" cy="428628"/>
          </a:xfrm>
          <a:prstGeom prst="flowChartTerminator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  <p:bldP spid="14" grpId="0" animBg="1"/>
      <p:bldP spid="16" grpId="0" animBg="1"/>
      <p:bldP spid="18" grpId="0" animBg="1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9000" t="27000" r="51000" b="3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4929190" y="214290"/>
            <a:ext cx="4071966" cy="3000396"/>
          </a:xfrm>
          <a:prstGeom prst="cloudCallou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29256" y="571480"/>
            <a:ext cx="3682435" cy="2010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Есть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еще в лесу один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Очень важный господин.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Он весь шишками оброс,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 лице лишь виден нос.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Может быть пуглив, как зайка,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 зовут его...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2214554"/>
            <a:ext cx="3571900" cy="24288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6" name="Freeform 6"/>
          <p:cNvSpPr>
            <a:spLocks/>
          </p:cNvSpPr>
          <p:nvPr/>
        </p:nvSpPr>
        <p:spPr bwMode="auto">
          <a:xfrm>
            <a:off x="857225" y="2214555"/>
            <a:ext cx="1072859" cy="818107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23"/>
              <a:gd name="T55" fmla="*/ 0 h 395"/>
              <a:gd name="T56" fmla="*/ 423 w 423"/>
              <a:gd name="T57" fmla="*/ 395 h 39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9" name="Freeform 9"/>
          <p:cNvSpPr>
            <a:spLocks/>
          </p:cNvSpPr>
          <p:nvPr/>
        </p:nvSpPr>
        <p:spPr bwMode="auto">
          <a:xfrm>
            <a:off x="3380967" y="2214555"/>
            <a:ext cx="1048158" cy="819861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413"/>
              <a:gd name="T52" fmla="*/ 0 h 396"/>
              <a:gd name="T53" fmla="*/ 413 w 413"/>
              <a:gd name="T54" fmla="*/ 396 h 39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2" name="Freeform 12"/>
          <p:cNvSpPr>
            <a:spLocks/>
          </p:cNvSpPr>
          <p:nvPr/>
        </p:nvSpPr>
        <p:spPr bwMode="auto">
          <a:xfrm>
            <a:off x="3516282" y="3794650"/>
            <a:ext cx="912843" cy="848797"/>
          </a:xfrm>
          <a:custGeom>
            <a:avLst/>
            <a:gdLst>
              <a:gd name="T0" fmla="*/ 152 w 360"/>
              <a:gd name="T1" fmla="*/ 22 h 410"/>
              <a:gd name="T2" fmla="*/ 178 w 360"/>
              <a:gd name="T3" fmla="*/ 60 h 410"/>
              <a:gd name="T4" fmla="*/ 129 w 360"/>
              <a:gd name="T5" fmla="*/ 69 h 410"/>
              <a:gd name="T6" fmla="*/ 100 w 360"/>
              <a:gd name="T7" fmla="*/ 50 h 410"/>
              <a:gd name="T8" fmla="*/ 108 w 360"/>
              <a:gd name="T9" fmla="*/ 23 h 410"/>
              <a:gd name="T10" fmla="*/ 9 w 360"/>
              <a:gd name="T11" fmla="*/ 19 h 410"/>
              <a:gd name="T12" fmla="*/ 9 w 360"/>
              <a:gd name="T13" fmla="*/ 154 h 410"/>
              <a:gd name="T14" fmla="*/ 26 w 360"/>
              <a:gd name="T15" fmla="*/ 236 h 410"/>
              <a:gd name="T16" fmla="*/ 49 w 360"/>
              <a:gd name="T17" fmla="*/ 209 h 410"/>
              <a:gd name="T18" fmla="*/ 64 w 360"/>
              <a:gd name="T19" fmla="*/ 250 h 410"/>
              <a:gd name="T20" fmla="*/ 47 w 360"/>
              <a:gd name="T21" fmla="*/ 284 h 410"/>
              <a:gd name="T22" fmla="*/ 24 w 360"/>
              <a:gd name="T23" fmla="*/ 277 h 410"/>
              <a:gd name="T24" fmla="*/ 9 w 360"/>
              <a:gd name="T25" fmla="*/ 325 h 410"/>
              <a:gd name="T26" fmla="*/ 10 w 360"/>
              <a:gd name="T27" fmla="*/ 410 h 410"/>
              <a:gd name="T28" fmla="*/ 360 w 360"/>
              <a:gd name="T29" fmla="*/ 410 h 410"/>
              <a:gd name="T30" fmla="*/ 360 w 360"/>
              <a:gd name="T31" fmla="*/ 29 h 410"/>
              <a:gd name="T32" fmla="*/ 152 w 360"/>
              <a:gd name="T33" fmla="*/ 22 h 41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360"/>
              <a:gd name="T52" fmla="*/ 0 h 410"/>
              <a:gd name="T53" fmla="*/ 360 w 360"/>
              <a:gd name="T54" fmla="*/ 410 h 410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360" h="410">
                <a:moveTo>
                  <a:pt x="152" y="22"/>
                </a:moveTo>
                <a:cubicBezTo>
                  <a:pt x="141" y="31"/>
                  <a:pt x="182" y="46"/>
                  <a:pt x="178" y="60"/>
                </a:cubicBezTo>
                <a:cubicBezTo>
                  <a:pt x="173" y="73"/>
                  <a:pt x="149" y="70"/>
                  <a:pt x="129" y="69"/>
                </a:cubicBezTo>
                <a:cubicBezTo>
                  <a:pt x="108" y="68"/>
                  <a:pt x="100" y="61"/>
                  <a:pt x="100" y="50"/>
                </a:cubicBezTo>
                <a:cubicBezTo>
                  <a:pt x="101" y="39"/>
                  <a:pt x="119" y="29"/>
                  <a:pt x="108" y="23"/>
                </a:cubicBezTo>
                <a:cubicBezTo>
                  <a:pt x="82" y="10"/>
                  <a:pt x="20" y="16"/>
                  <a:pt x="9" y="19"/>
                </a:cubicBezTo>
                <a:cubicBezTo>
                  <a:pt x="20" y="71"/>
                  <a:pt x="12" y="137"/>
                  <a:pt x="9" y="154"/>
                </a:cubicBezTo>
                <a:cubicBezTo>
                  <a:pt x="0" y="197"/>
                  <a:pt x="9" y="233"/>
                  <a:pt x="26" y="236"/>
                </a:cubicBezTo>
                <a:cubicBezTo>
                  <a:pt x="33" y="237"/>
                  <a:pt x="34" y="212"/>
                  <a:pt x="49" y="209"/>
                </a:cubicBezTo>
                <a:cubicBezTo>
                  <a:pt x="64" y="207"/>
                  <a:pt x="64" y="234"/>
                  <a:pt x="64" y="250"/>
                </a:cubicBezTo>
                <a:cubicBezTo>
                  <a:pt x="64" y="267"/>
                  <a:pt x="57" y="284"/>
                  <a:pt x="47" y="284"/>
                </a:cubicBezTo>
                <a:cubicBezTo>
                  <a:pt x="36" y="284"/>
                  <a:pt x="34" y="277"/>
                  <a:pt x="24" y="277"/>
                </a:cubicBezTo>
                <a:cubicBezTo>
                  <a:pt x="14" y="276"/>
                  <a:pt x="13" y="298"/>
                  <a:pt x="9" y="325"/>
                </a:cubicBezTo>
                <a:cubicBezTo>
                  <a:pt x="7" y="341"/>
                  <a:pt x="4" y="373"/>
                  <a:pt x="10" y="410"/>
                </a:cubicBezTo>
                <a:cubicBezTo>
                  <a:pt x="360" y="410"/>
                  <a:pt x="360" y="410"/>
                  <a:pt x="360" y="410"/>
                </a:cubicBezTo>
                <a:cubicBezTo>
                  <a:pt x="360" y="29"/>
                  <a:pt x="360" y="29"/>
                  <a:pt x="360" y="29"/>
                </a:cubicBezTo>
                <a:cubicBezTo>
                  <a:pt x="293" y="11"/>
                  <a:pt x="181" y="0"/>
                  <a:pt x="152" y="22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4" name="Freeform 14"/>
          <p:cNvSpPr>
            <a:spLocks/>
          </p:cNvSpPr>
          <p:nvPr/>
        </p:nvSpPr>
        <p:spPr bwMode="auto">
          <a:xfrm>
            <a:off x="3488360" y="2877458"/>
            <a:ext cx="940765" cy="1068011"/>
          </a:xfrm>
          <a:custGeom>
            <a:avLst/>
            <a:gdLst>
              <a:gd name="T0" fmla="*/ 222 w 371"/>
              <a:gd name="T1" fmla="*/ 65 h 516"/>
              <a:gd name="T2" fmla="*/ 204 w 371"/>
              <a:gd name="T3" fmla="*/ 33 h 516"/>
              <a:gd name="T4" fmla="*/ 179 w 371"/>
              <a:gd name="T5" fmla="*/ 6 h 516"/>
              <a:gd name="T6" fmla="*/ 130 w 371"/>
              <a:gd name="T7" fmla="*/ 16 h 516"/>
              <a:gd name="T8" fmla="*/ 157 w 371"/>
              <a:gd name="T9" fmla="*/ 43 h 516"/>
              <a:gd name="T10" fmla="*/ 119 w 371"/>
              <a:gd name="T11" fmla="*/ 71 h 516"/>
              <a:gd name="T12" fmla="*/ 22 w 371"/>
              <a:gd name="T13" fmla="*/ 70 h 516"/>
              <a:gd name="T14" fmla="*/ 24 w 371"/>
              <a:gd name="T15" fmla="*/ 186 h 516"/>
              <a:gd name="T16" fmla="*/ 29 w 371"/>
              <a:gd name="T17" fmla="*/ 220 h 516"/>
              <a:gd name="T18" fmla="*/ 65 w 371"/>
              <a:gd name="T19" fmla="*/ 218 h 516"/>
              <a:gd name="T20" fmla="*/ 74 w 371"/>
              <a:gd name="T21" fmla="*/ 257 h 516"/>
              <a:gd name="T22" fmla="*/ 41 w 371"/>
              <a:gd name="T23" fmla="*/ 260 h 516"/>
              <a:gd name="T24" fmla="*/ 21 w 371"/>
              <a:gd name="T25" fmla="*/ 307 h 516"/>
              <a:gd name="T26" fmla="*/ 20 w 371"/>
              <a:gd name="T27" fmla="*/ 462 h 516"/>
              <a:gd name="T28" fmla="*/ 119 w 371"/>
              <a:gd name="T29" fmla="*/ 466 h 516"/>
              <a:gd name="T30" fmla="*/ 111 w 371"/>
              <a:gd name="T31" fmla="*/ 493 h 516"/>
              <a:gd name="T32" fmla="*/ 140 w 371"/>
              <a:gd name="T33" fmla="*/ 512 h 516"/>
              <a:gd name="T34" fmla="*/ 189 w 371"/>
              <a:gd name="T35" fmla="*/ 503 h 516"/>
              <a:gd name="T36" fmla="*/ 163 w 371"/>
              <a:gd name="T37" fmla="*/ 465 h 516"/>
              <a:gd name="T38" fmla="*/ 371 w 371"/>
              <a:gd name="T39" fmla="*/ 472 h 516"/>
              <a:gd name="T40" fmla="*/ 371 w 371"/>
              <a:gd name="T41" fmla="*/ 58 h 516"/>
              <a:gd name="T42" fmla="*/ 222 w 371"/>
              <a:gd name="T43" fmla="*/ 65 h 51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71"/>
              <a:gd name="T67" fmla="*/ 0 h 516"/>
              <a:gd name="T68" fmla="*/ 371 w 371"/>
              <a:gd name="T69" fmla="*/ 516 h 51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71" h="516">
                <a:moveTo>
                  <a:pt x="222" y="65"/>
                </a:moveTo>
                <a:cubicBezTo>
                  <a:pt x="205" y="60"/>
                  <a:pt x="194" y="50"/>
                  <a:pt x="204" y="33"/>
                </a:cubicBezTo>
                <a:cubicBezTo>
                  <a:pt x="213" y="16"/>
                  <a:pt x="194" y="11"/>
                  <a:pt x="179" y="6"/>
                </a:cubicBezTo>
                <a:cubicBezTo>
                  <a:pt x="163" y="1"/>
                  <a:pt x="132" y="0"/>
                  <a:pt x="130" y="16"/>
                </a:cubicBezTo>
                <a:cubicBezTo>
                  <a:pt x="128" y="31"/>
                  <a:pt x="150" y="36"/>
                  <a:pt x="157" y="43"/>
                </a:cubicBezTo>
                <a:cubicBezTo>
                  <a:pt x="164" y="50"/>
                  <a:pt x="148" y="65"/>
                  <a:pt x="119" y="71"/>
                </a:cubicBezTo>
                <a:cubicBezTo>
                  <a:pt x="95" y="76"/>
                  <a:pt x="65" y="76"/>
                  <a:pt x="22" y="70"/>
                </a:cubicBezTo>
                <a:cubicBezTo>
                  <a:pt x="25" y="100"/>
                  <a:pt x="37" y="132"/>
                  <a:pt x="24" y="186"/>
                </a:cubicBezTo>
                <a:cubicBezTo>
                  <a:pt x="19" y="203"/>
                  <a:pt x="17" y="214"/>
                  <a:pt x="29" y="220"/>
                </a:cubicBezTo>
                <a:cubicBezTo>
                  <a:pt x="41" y="227"/>
                  <a:pt x="57" y="212"/>
                  <a:pt x="65" y="218"/>
                </a:cubicBezTo>
                <a:cubicBezTo>
                  <a:pt x="73" y="224"/>
                  <a:pt x="79" y="242"/>
                  <a:pt x="74" y="257"/>
                </a:cubicBezTo>
                <a:cubicBezTo>
                  <a:pt x="69" y="272"/>
                  <a:pt x="58" y="275"/>
                  <a:pt x="41" y="260"/>
                </a:cubicBezTo>
                <a:cubicBezTo>
                  <a:pt x="29" y="248"/>
                  <a:pt x="22" y="276"/>
                  <a:pt x="21" y="307"/>
                </a:cubicBezTo>
                <a:cubicBezTo>
                  <a:pt x="20" y="331"/>
                  <a:pt x="0" y="381"/>
                  <a:pt x="20" y="462"/>
                </a:cubicBezTo>
                <a:cubicBezTo>
                  <a:pt x="31" y="459"/>
                  <a:pt x="93" y="453"/>
                  <a:pt x="119" y="466"/>
                </a:cubicBezTo>
                <a:cubicBezTo>
                  <a:pt x="130" y="472"/>
                  <a:pt x="112" y="482"/>
                  <a:pt x="111" y="493"/>
                </a:cubicBezTo>
                <a:cubicBezTo>
                  <a:pt x="111" y="504"/>
                  <a:pt x="119" y="511"/>
                  <a:pt x="140" y="512"/>
                </a:cubicBezTo>
                <a:cubicBezTo>
                  <a:pt x="160" y="513"/>
                  <a:pt x="184" y="516"/>
                  <a:pt x="189" y="503"/>
                </a:cubicBezTo>
                <a:cubicBezTo>
                  <a:pt x="193" y="489"/>
                  <a:pt x="152" y="474"/>
                  <a:pt x="163" y="465"/>
                </a:cubicBezTo>
                <a:cubicBezTo>
                  <a:pt x="192" y="443"/>
                  <a:pt x="304" y="454"/>
                  <a:pt x="371" y="472"/>
                </a:cubicBezTo>
                <a:cubicBezTo>
                  <a:pt x="371" y="58"/>
                  <a:pt x="371" y="58"/>
                  <a:pt x="371" y="58"/>
                </a:cubicBezTo>
                <a:cubicBezTo>
                  <a:pt x="308" y="53"/>
                  <a:pt x="235" y="69"/>
                  <a:pt x="222" y="65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6" name="Freeform 16"/>
          <p:cNvSpPr>
            <a:spLocks/>
          </p:cNvSpPr>
          <p:nvPr/>
        </p:nvSpPr>
        <p:spPr bwMode="auto">
          <a:xfrm>
            <a:off x="857225" y="3794650"/>
            <a:ext cx="1035271" cy="848797"/>
          </a:xfrm>
          <a:custGeom>
            <a:avLst/>
            <a:gdLst>
              <a:gd name="T0" fmla="*/ 370 w 408"/>
              <a:gd name="T1" fmla="*/ 236 h 410"/>
              <a:gd name="T2" fmla="*/ 405 w 408"/>
              <a:gd name="T3" fmla="*/ 193 h 410"/>
              <a:gd name="T4" fmla="*/ 383 w 408"/>
              <a:gd name="T5" fmla="*/ 157 h 410"/>
              <a:gd name="T6" fmla="*/ 363 w 408"/>
              <a:gd name="T7" fmla="*/ 184 h 410"/>
              <a:gd name="T8" fmla="*/ 342 w 408"/>
              <a:gd name="T9" fmla="*/ 142 h 410"/>
              <a:gd name="T10" fmla="*/ 353 w 408"/>
              <a:gd name="T11" fmla="*/ 22 h 410"/>
              <a:gd name="T12" fmla="*/ 166 w 408"/>
              <a:gd name="T13" fmla="*/ 18 h 410"/>
              <a:gd name="T14" fmla="*/ 191 w 408"/>
              <a:gd name="T15" fmla="*/ 55 h 410"/>
              <a:gd name="T16" fmla="*/ 142 w 408"/>
              <a:gd name="T17" fmla="*/ 65 h 410"/>
              <a:gd name="T18" fmla="*/ 114 w 408"/>
              <a:gd name="T19" fmla="*/ 45 h 410"/>
              <a:gd name="T20" fmla="*/ 121 w 408"/>
              <a:gd name="T21" fmla="*/ 19 h 410"/>
              <a:gd name="T22" fmla="*/ 0 w 408"/>
              <a:gd name="T23" fmla="*/ 22 h 410"/>
              <a:gd name="T24" fmla="*/ 0 w 408"/>
              <a:gd name="T25" fmla="*/ 410 h 410"/>
              <a:gd name="T26" fmla="*/ 354 w 408"/>
              <a:gd name="T27" fmla="*/ 410 h 410"/>
              <a:gd name="T28" fmla="*/ 341 w 408"/>
              <a:gd name="T29" fmla="*/ 264 h 410"/>
              <a:gd name="T30" fmla="*/ 370 w 408"/>
              <a:gd name="T31" fmla="*/ 236 h 41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408"/>
              <a:gd name="T49" fmla="*/ 0 h 410"/>
              <a:gd name="T50" fmla="*/ 408 w 408"/>
              <a:gd name="T51" fmla="*/ 410 h 410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7" name="Freeform 17"/>
          <p:cNvSpPr>
            <a:spLocks/>
          </p:cNvSpPr>
          <p:nvPr/>
        </p:nvSpPr>
        <p:spPr bwMode="auto">
          <a:xfrm>
            <a:off x="857225" y="2894119"/>
            <a:ext cx="953652" cy="1043459"/>
          </a:xfrm>
          <a:custGeom>
            <a:avLst/>
            <a:gdLst>
              <a:gd name="T0" fmla="*/ 121 w 376"/>
              <a:gd name="T1" fmla="*/ 454 h 504"/>
              <a:gd name="T2" fmla="*/ 114 w 376"/>
              <a:gd name="T3" fmla="*/ 480 h 504"/>
              <a:gd name="T4" fmla="*/ 142 w 376"/>
              <a:gd name="T5" fmla="*/ 500 h 504"/>
              <a:gd name="T6" fmla="*/ 191 w 376"/>
              <a:gd name="T7" fmla="*/ 490 h 504"/>
              <a:gd name="T8" fmla="*/ 166 w 376"/>
              <a:gd name="T9" fmla="*/ 453 h 504"/>
              <a:gd name="T10" fmla="*/ 353 w 376"/>
              <a:gd name="T11" fmla="*/ 457 h 504"/>
              <a:gd name="T12" fmla="*/ 358 w 376"/>
              <a:gd name="T13" fmla="*/ 380 h 504"/>
              <a:gd name="T14" fmla="*/ 340 w 376"/>
              <a:gd name="T15" fmla="*/ 389 h 504"/>
              <a:gd name="T16" fmla="*/ 317 w 376"/>
              <a:gd name="T17" fmla="*/ 394 h 504"/>
              <a:gd name="T18" fmla="*/ 311 w 376"/>
              <a:gd name="T19" fmla="*/ 345 h 504"/>
              <a:gd name="T20" fmla="*/ 340 w 376"/>
              <a:gd name="T21" fmla="*/ 341 h 504"/>
              <a:gd name="T22" fmla="*/ 357 w 376"/>
              <a:gd name="T23" fmla="*/ 332 h 504"/>
              <a:gd name="T24" fmla="*/ 352 w 376"/>
              <a:gd name="T25" fmla="*/ 246 h 504"/>
              <a:gd name="T26" fmla="*/ 353 w 376"/>
              <a:gd name="T27" fmla="*/ 67 h 504"/>
              <a:gd name="T28" fmla="*/ 160 w 376"/>
              <a:gd name="T29" fmla="*/ 64 h 504"/>
              <a:gd name="T30" fmla="*/ 149 w 376"/>
              <a:gd name="T31" fmla="*/ 54 h 504"/>
              <a:gd name="T32" fmla="*/ 165 w 376"/>
              <a:gd name="T33" fmla="*/ 33 h 504"/>
              <a:gd name="T34" fmla="*/ 148 w 376"/>
              <a:gd name="T35" fmla="*/ 13 h 504"/>
              <a:gd name="T36" fmla="*/ 90 w 376"/>
              <a:gd name="T37" fmla="*/ 16 h 504"/>
              <a:gd name="T38" fmla="*/ 108 w 376"/>
              <a:gd name="T39" fmla="*/ 53 h 504"/>
              <a:gd name="T40" fmla="*/ 0 w 376"/>
              <a:gd name="T41" fmla="*/ 62 h 504"/>
              <a:gd name="T42" fmla="*/ 0 w 376"/>
              <a:gd name="T43" fmla="*/ 457 h 504"/>
              <a:gd name="T44" fmla="*/ 121 w 376"/>
              <a:gd name="T45" fmla="*/ 454 h 50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76"/>
              <a:gd name="T70" fmla="*/ 0 h 504"/>
              <a:gd name="T71" fmla="*/ 376 w 376"/>
              <a:gd name="T72" fmla="*/ 504 h 504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76" h="504">
                <a:moveTo>
                  <a:pt x="121" y="454"/>
                </a:moveTo>
                <a:cubicBezTo>
                  <a:pt x="132" y="460"/>
                  <a:pt x="114" y="469"/>
                  <a:pt x="114" y="480"/>
                </a:cubicBezTo>
                <a:cubicBezTo>
                  <a:pt x="113" y="491"/>
                  <a:pt x="122" y="498"/>
                  <a:pt x="142" y="500"/>
                </a:cubicBezTo>
                <a:cubicBezTo>
                  <a:pt x="163" y="501"/>
                  <a:pt x="187" y="504"/>
                  <a:pt x="191" y="490"/>
                </a:cubicBezTo>
                <a:cubicBezTo>
                  <a:pt x="195" y="477"/>
                  <a:pt x="156" y="463"/>
                  <a:pt x="166" y="453"/>
                </a:cubicBezTo>
                <a:cubicBezTo>
                  <a:pt x="176" y="443"/>
                  <a:pt x="302" y="435"/>
                  <a:pt x="353" y="457"/>
                </a:cubicBezTo>
                <a:cubicBezTo>
                  <a:pt x="346" y="408"/>
                  <a:pt x="376" y="398"/>
                  <a:pt x="358" y="380"/>
                </a:cubicBezTo>
                <a:cubicBezTo>
                  <a:pt x="352" y="374"/>
                  <a:pt x="344" y="379"/>
                  <a:pt x="340" y="389"/>
                </a:cubicBezTo>
                <a:cubicBezTo>
                  <a:pt x="337" y="399"/>
                  <a:pt x="325" y="398"/>
                  <a:pt x="317" y="394"/>
                </a:cubicBezTo>
                <a:cubicBezTo>
                  <a:pt x="310" y="391"/>
                  <a:pt x="300" y="363"/>
                  <a:pt x="311" y="345"/>
                </a:cubicBezTo>
                <a:cubicBezTo>
                  <a:pt x="321" y="327"/>
                  <a:pt x="333" y="335"/>
                  <a:pt x="340" y="341"/>
                </a:cubicBezTo>
                <a:cubicBezTo>
                  <a:pt x="348" y="347"/>
                  <a:pt x="354" y="341"/>
                  <a:pt x="357" y="332"/>
                </a:cubicBezTo>
                <a:cubicBezTo>
                  <a:pt x="360" y="323"/>
                  <a:pt x="364" y="289"/>
                  <a:pt x="352" y="246"/>
                </a:cubicBezTo>
                <a:cubicBezTo>
                  <a:pt x="341" y="203"/>
                  <a:pt x="351" y="80"/>
                  <a:pt x="353" y="67"/>
                </a:cubicBezTo>
                <a:cubicBezTo>
                  <a:pt x="227" y="41"/>
                  <a:pt x="166" y="63"/>
                  <a:pt x="160" y="64"/>
                </a:cubicBezTo>
                <a:cubicBezTo>
                  <a:pt x="153" y="65"/>
                  <a:pt x="150" y="62"/>
                  <a:pt x="149" y="54"/>
                </a:cubicBezTo>
                <a:cubicBezTo>
                  <a:pt x="147" y="46"/>
                  <a:pt x="161" y="40"/>
                  <a:pt x="165" y="33"/>
                </a:cubicBezTo>
                <a:cubicBezTo>
                  <a:pt x="169" y="27"/>
                  <a:pt x="166" y="15"/>
                  <a:pt x="148" y="13"/>
                </a:cubicBezTo>
                <a:cubicBezTo>
                  <a:pt x="135" y="12"/>
                  <a:pt x="97" y="0"/>
                  <a:pt x="90" y="16"/>
                </a:cubicBezTo>
                <a:cubicBezTo>
                  <a:pt x="83" y="32"/>
                  <a:pt x="119" y="37"/>
                  <a:pt x="108" y="53"/>
                </a:cubicBezTo>
                <a:cubicBezTo>
                  <a:pt x="100" y="64"/>
                  <a:pt x="45" y="51"/>
                  <a:pt x="0" y="62"/>
                </a:cubicBezTo>
                <a:cubicBezTo>
                  <a:pt x="0" y="457"/>
                  <a:pt x="0" y="457"/>
                  <a:pt x="0" y="457"/>
                </a:cubicBezTo>
                <a:cubicBezTo>
                  <a:pt x="48" y="445"/>
                  <a:pt x="102" y="444"/>
                  <a:pt x="121" y="454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" name="Блок-схема: знак завершения 17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7643834" y="4286256"/>
            <a:ext cx="1357322" cy="428628"/>
          </a:xfrm>
          <a:prstGeom prst="flowChartTerminator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9000" t="27000" r="51000" b="3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4929190" y="214290"/>
            <a:ext cx="4071966" cy="3000396"/>
          </a:xfrm>
          <a:prstGeom prst="cloudCallou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Незнайка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2214554"/>
            <a:ext cx="3571900" cy="24288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6" name="Freeform 6"/>
          <p:cNvSpPr>
            <a:spLocks/>
          </p:cNvSpPr>
          <p:nvPr/>
        </p:nvSpPr>
        <p:spPr bwMode="auto">
          <a:xfrm>
            <a:off x="857225" y="2214555"/>
            <a:ext cx="1072859" cy="818107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23"/>
              <a:gd name="T55" fmla="*/ 0 h 395"/>
              <a:gd name="T56" fmla="*/ 423 w 423"/>
              <a:gd name="T57" fmla="*/ 395 h 39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7" name="Freeform 7"/>
          <p:cNvSpPr>
            <a:spLocks/>
          </p:cNvSpPr>
          <p:nvPr/>
        </p:nvSpPr>
        <p:spPr bwMode="auto">
          <a:xfrm>
            <a:off x="2513229" y="2214555"/>
            <a:ext cx="1038493" cy="929468"/>
          </a:xfrm>
          <a:custGeom>
            <a:avLst/>
            <a:gdLst>
              <a:gd name="T0" fmla="*/ 56 w 409"/>
              <a:gd name="T1" fmla="*/ 87 h 449"/>
              <a:gd name="T2" fmla="*/ 34 w 409"/>
              <a:gd name="T3" fmla="*/ 127 h 449"/>
              <a:gd name="T4" fmla="*/ 7 w 409"/>
              <a:gd name="T5" fmla="*/ 175 h 449"/>
              <a:gd name="T6" fmla="*/ 39 w 409"/>
              <a:gd name="T7" fmla="*/ 185 h 449"/>
              <a:gd name="T8" fmla="*/ 57 w 409"/>
              <a:gd name="T9" fmla="*/ 207 h 449"/>
              <a:gd name="T10" fmla="*/ 52 w 409"/>
              <a:gd name="T11" fmla="*/ 393 h 449"/>
              <a:gd name="T12" fmla="*/ 153 w 409"/>
              <a:gd name="T13" fmla="*/ 400 h 449"/>
              <a:gd name="T14" fmla="*/ 146 w 409"/>
              <a:gd name="T15" fmla="*/ 426 h 449"/>
              <a:gd name="T16" fmla="*/ 174 w 409"/>
              <a:gd name="T17" fmla="*/ 445 h 449"/>
              <a:gd name="T18" fmla="*/ 223 w 409"/>
              <a:gd name="T19" fmla="*/ 436 h 449"/>
              <a:gd name="T20" fmla="*/ 198 w 409"/>
              <a:gd name="T21" fmla="*/ 398 h 449"/>
              <a:gd name="T22" fmla="*/ 406 w 409"/>
              <a:gd name="T23" fmla="*/ 390 h 449"/>
              <a:gd name="T24" fmla="*/ 400 w 409"/>
              <a:gd name="T25" fmla="*/ 286 h 449"/>
              <a:gd name="T26" fmla="*/ 372 w 409"/>
              <a:gd name="T27" fmla="*/ 259 h 449"/>
              <a:gd name="T28" fmla="*/ 366 w 409"/>
              <a:gd name="T29" fmla="*/ 198 h 449"/>
              <a:gd name="T30" fmla="*/ 388 w 409"/>
              <a:gd name="T31" fmla="*/ 211 h 449"/>
              <a:gd name="T32" fmla="*/ 400 w 409"/>
              <a:gd name="T33" fmla="*/ 218 h 449"/>
              <a:gd name="T34" fmla="*/ 401 w 409"/>
              <a:gd name="T35" fmla="*/ 57 h 449"/>
              <a:gd name="T36" fmla="*/ 399 w 409"/>
              <a:gd name="T37" fmla="*/ 0 h 449"/>
              <a:gd name="T38" fmla="*/ 43 w 409"/>
              <a:gd name="T39" fmla="*/ 0 h 449"/>
              <a:gd name="T40" fmla="*/ 56 w 409"/>
              <a:gd name="T41" fmla="*/ 87 h 449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409"/>
              <a:gd name="T64" fmla="*/ 0 h 449"/>
              <a:gd name="T65" fmla="*/ 409 w 409"/>
              <a:gd name="T66" fmla="*/ 449 h 449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409" h="449">
                <a:moveTo>
                  <a:pt x="56" y="87"/>
                </a:moveTo>
                <a:cubicBezTo>
                  <a:pt x="53" y="100"/>
                  <a:pt x="48" y="122"/>
                  <a:pt x="34" y="127"/>
                </a:cubicBezTo>
                <a:cubicBezTo>
                  <a:pt x="15" y="133"/>
                  <a:pt x="0" y="153"/>
                  <a:pt x="7" y="175"/>
                </a:cubicBezTo>
                <a:cubicBezTo>
                  <a:pt x="14" y="194"/>
                  <a:pt x="31" y="195"/>
                  <a:pt x="39" y="185"/>
                </a:cubicBezTo>
                <a:cubicBezTo>
                  <a:pt x="60" y="159"/>
                  <a:pt x="66" y="177"/>
                  <a:pt x="57" y="207"/>
                </a:cubicBezTo>
                <a:cubicBezTo>
                  <a:pt x="32" y="287"/>
                  <a:pt x="44" y="341"/>
                  <a:pt x="52" y="393"/>
                </a:cubicBezTo>
                <a:cubicBezTo>
                  <a:pt x="63" y="391"/>
                  <a:pt x="127" y="386"/>
                  <a:pt x="153" y="400"/>
                </a:cubicBezTo>
                <a:cubicBezTo>
                  <a:pt x="164" y="406"/>
                  <a:pt x="146" y="415"/>
                  <a:pt x="146" y="426"/>
                </a:cubicBezTo>
                <a:cubicBezTo>
                  <a:pt x="145" y="437"/>
                  <a:pt x="154" y="444"/>
                  <a:pt x="174" y="445"/>
                </a:cubicBezTo>
                <a:cubicBezTo>
                  <a:pt x="195" y="447"/>
                  <a:pt x="219" y="449"/>
                  <a:pt x="223" y="436"/>
                </a:cubicBezTo>
                <a:cubicBezTo>
                  <a:pt x="227" y="423"/>
                  <a:pt x="188" y="408"/>
                  <a:pt x="198" y="398"/>
                </a:cubicBezTo>
                <a:cubicBezTo>
                  <a:pt x="208" y="388"/>
                  <a:pt x="341" y="381"/>
                  <a:pt x="406" y="390"/>
                </a:cubicBezTo>
                <a:cubicBezTo>
                  <a:pt x="399" y="342"/>
                  <a:pt x="405" y="311"/>
                  <a:pt x="400" y="286"/>
                </a:cubicBezTo>
                <a:cubicBezTo>
                  <a:pt x="397" y="274"/>
                  <a:pt x="384" y="254"/>
                  <a:pt x="372" y="259"/>
                </a:cubicBezTo>
                <a:cubicBezTo>
                  <a:pt x="342" y="272"/>
                  <a:pt x="348" y="211"/>
                  <a:pt x="366" y="198"/>
                </a:cubicBezTo>
                <a:cubicBezTo>
                  <a:pt x="384" y="186"/>
                  <a:pt x="388" y="202"/>
                  <a:pt x="388" y="211"/>
                </a:cubicBezTo>
                <a:cubicBezTo>
                  <a:pt x="388" y="220"/>
                  <a:pt x="393" y="223"/>
                  <a:pt x="400" y="218"/>
                </a:cubicBezTo>
                <a:cubicBezTo>
                  <a:pt x="406" y="212"/>
                  <a:pt x="409" y="111"/>
                  <a:pt x="401" y="57"/>
                </a:cubicBezTo>
                <a:cubicBezTo>
                  <a:pt x="399" y="43"/>
                  <a:pt x="398" y="22"/>
                  <a:pt x="399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54" y="29"/>
                  <a:pt x="62" y="63"/>
                  <a:pt x="56" y="8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8" name="Freeform 8"/>
          <p:cNvSpPr>
            <a:spLocks/>
          </p:cNvSpPr>
          <p:nvPr/>
        </p:nvSpPr>
        <p:spPr bwMode="auto">
          <a:xfrm>
            <a:off x="1724963" y="2214555"/>
            <a:ext cx="955800" cy="933852"/>
          </a:xfrm>
          <a:custGeom>
            <a:avLst/>
            <a:gdLst>
              <a:gd name="T0" fmla="*/ 13 w 377"/>
              <a:gd name="T1" fmla="*/ 154 h 451"/>
              <a:gd name="T2" fmla="*/ 14 w 377"/>
              <a:gd name="T3" fmla="*/ 225 h 451"/>
              <a:gd name="T4" fmla="*/ 45 w 377"/>
              <a:gd name="T5" fmla="*/ 235 h 451"/>
              <a:gd name="T6" fmla="*/ 74 w 377"/>
              <a:gd name="T7" fmla="*/ 230 h 451"/>
              <a:gd name="T8" fmla="*/ 67 w 377"/>
              <a:gd name="T9" fmla="*/ 272 h 451"/>
              <a:gd name="T10" fmla="*/ 40 w 377"/>
              <a:gd name="T11" fmla="*/ 294 h 451"/>
              <a:gd name="T12" fmla="*/ 10 w 377"/>
              <a:gd name="T13" fmla="*/ 286 h 451"/>
              <a:gd name="T14" fmla="*/ 11 w 377"/>
              <a:gd name="T15" fmla="*/ 395 h 451"/>
              <a:gd name="T16" fmla="*/ 114 w 377"/>
              <a:gd name="T17" fmla="*/ 397 h 451"/>
              <a:gd name="T18" fmla="*/ 137 w 377"/>
              <a:gd name="T19" fmla="*/ 410 h 451"/>
              <a:gd name="T20" fmla="*/ 129 w 377"/>
              <a:gd name="T21" fmla="*/ 436 h 451"/>
              <a:gd name="T22" fmla="*/ 178 w 377"/>
              <a:gd name="T23" fmla="*/ 443 h 451"/>
              <a:gd name="T24" fmla="*/ 180 w 377"/>
              <a:gd name="T25" fmla="*/ 406 h 451"/>
              <a:gd name="T26" fmla="*/ 224 w 377"/>
              <a:gd name="T27" fmla="*/ 387 h 451"/>
              <a:gd name="T28" fmla="*/ 363 w 377"/>
              <a:gd name="T29" fmla="*/ 393 h 451"/>
              <a:gd name="T30" fmla="*/ 368 w 377"/>
              <a:gd name="T31" fmla="*/ 207 h 451"/>
              <a:gd name="T32" fmla="*/ 350 w 377"/>
              <a:gd name="T33" fmla="*/ 185 h 451"/>
              <a:gd name="T34" fmla="*/ 318 w 377"/>
              <a:gd name="T35" fmla="*/ 175 h 451"/>
              <a:gd name="T36" fmla="*/ 345 w 377"/>
              <a:gd name="T37" fmla="*/ 127 h 451"/>
              <a:gd name="T38" fmla="*/ 367 w 377"/>
              <a:gd name="T39" fmla="*/ 87 h 451"/>
              <a:gd name="T40" fmla="*/ 354 w 377"/>
              <a:gd name="T41" fmla="*/ 0 h 451"/>
              <a:gd name="T42" fmla="*/ 9 w 377"/>
              <a:gd name="T43" fmla="*/ 0 h 451"/>
              <a:gd name="T44" fmla="*/ 13 w 377"/>
              <a:gd name="T45" fmla="*/ 154 h 451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77"/>
              <a:gd name="T70" fmla="*/ 0 h 451"/>
              <a:gd name="T71" fmla="*/ 377 w 377"/>
              <a:gd name="T72" fmla="*/ 451 h 451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77" h="451">
                <a:moveTo>
                  <a:pt x="13" y="154"/>
                </a:moveTo>
                <a:cubicBezTo>
                  <a:pt x="8" y="187"/>
                  <a:pt x="8" y="213"/>
                  <a:pt x="14" y="225"/>
                </a:cubicBezTo>
                <a:cubicBezTo>
                  <a:pt x="23" y="242"/>
                  <a:pt x="36" y="243"/>
                  <a:pt x="45" y="235"/>
                </a:cubicBezTo>
                <a:cubicBezTo>
                  <a:pt x="59" y="222"/>
                  <a:pt x="68" y="222"/>
                  <a:pt x="74" y="230"/>
                </a:cubicBezTo>
                <a:cubicBezTo>
                  <a:pt x="81" y="238"/>
                  <a:pt x="76" y="257"/>
                  <a:pt x="67" y="272"/>
                </a:cubicBezTo>
                <a:cubicBezTo>
                  <a:pt x="58" y="287"/>
                  <a:pt x="48" y="303"/>
                  <a:pt x="40" y="294"/>
                </a:cubicBezTo>
                <a:cubicBezTo>
                  <a:pt x="31" y="285"/>
                  <a:pt x="20" y="273"/>
                  <a:pt x="10" y="286"/>
                </a:cubicBezTo>
                <a:cubicBezTo>
                  <a:pt x="0" y="300"/>
                  <a:pt x="7" y="384"/>
                  <a:pt x="11" y="395"/>
                </a:cubicBezTo>
                <a:cubicBezTo>
                  <a:pt x="65" y="403"/>
                  <a:pt x="102" y="397"/>
                  <a:pt x="114" y="397"/>
                </a:cubicBezTo>
                <a:cubicBezTo>
                  <a:pt x="127" y="397"/>
                  <a:pt x="137" y="404"/>
                  <a:pt x="137" y="410"/>
                </a:cubicBezTo>
                <a:cubicBezTo>
                  <a:pt x="137" y="416"/>
                  <a:pt x="122" y="422"/>
                  <a:pt x="129" y="436"/>
                </a:cubicBezTo>
                <a:cubicBezTo>
                  <a:pt x="137" y="449"/>
                  <a:pt x="162" y="451"/>
                  <a:pt x="178" y="443"/>
                </a:cubicBezTo>
                <a:cubicBezTo>
                  <a:pt x="194" y="435"/>
                  <a:pt x="180" y="414"/>
                  <a:pt x="180" y="406"/>
                </a:cubicBezTo>
                <a:cubicBezTo>
                  <a:pt x="180" y="399"/>
                  <a:pt x="196" y="382"/>
                  <a:pt x="224" y="387"/>
                </a:cubicBezTo>
                <a:cubicBezTo>
                  <a:pt x="252" y="393"/>
                  <a:pt x="303" y="399"/>
                  <a:pt x="363" y="393"/>
                </a:cubicBezTo>
                <a:cubicBezTo>
                  <a:pt x="355" y="341"/>
                  <a:pt x="343" y="287"/>
                  <a:pt x="368" y="207"/>
                </a:cubicBezTo>
                <a:cubicBezTo>
                  <a:pt x="377" y="177"/>
                  <a:pt x="371" y="159"/>
                  <a:pt x="350" y="185"/>
                </a:cubicBezTo>
                <a:cubicBezTo>
                  <a:pt x="342" y="195"/>
                  <a:pt x="325" y="194"/>
                  <a:pt x="318" y="175"/>
                </a:cubicBezTo>
                <a:cubicBezTo>
                  <a:pt x="311" y="153"/>
                  <a:pt x="326" y="133"/>
                  <a:pt x="345" y="127"/>
                </a:cubicBezTo>
                <a:cubicBezTo>
                  <a:pt x="359" y="122"/>
                  <a:pt x="364" y="100"/>
                  <a:pt x="367" y="87"/>
                </a:cubicBezTo>
                <a:cubicBezTo>
                  <a:pt x="373" y="63"/>
                  <a:pt x="365" y="29"/>
                  <a:pt x="354" y="0"/>
                </a:cubicBezTo>
                <a:cubicBezTo>
                  <a:pt x="9" y="0"/>
                  <a:pt x="9" y="0"/>
                  <a:pt x="9" y="0"/>
                </a:cubicBezTo>
                <a:cubicBezTo>
                  <a:pt x="20" y="36"/>
                  <a:pt x="18" y="123"/>
                  <a:pt x="13" y="154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9" name="Freeform 9"/>
          <p:cNvSpPr>
            <a:spLocks/>
          </p:cNvSpPr>
          <p:nvPr/>
        </p:nvSpPr>
        <p:spPr bwMode="auto">
          <a:xfrm>
            <a:off x="3380967" y="2214555"/>
            <a:ext cx="1048158" cy="819861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413"/>
              <a:gd name="T52" fmla="*/ 0 h 396"/>
              <a:gd name="T53" fmla="*/ 413 w 413"/>
              <a:gd name="T54" fmla="*/ 396 h 39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0" name="Freeform 10"/>
          <p:cNvSpPr>
            <a:spLocks/>
          </p:cNvSpPr>
          <p:nvPr/>
        </p:nvSpPr>
        <p:spPr bwMode="auto">
          <a:xfrm>
            <a:off x="2617401" y="3003726"/>
            <a:ext cx="1070711" cy="840905"/>
          </a:xfrm>
          <a:custGeom>
            <a:avLst/>
            <a:gdLst>
              <a:gd name="T0" fmla="*/ 157 w 422"/>
              <a:gd name="T1" fmla="*/ 17 h 406"/>
              <a:gd name="T2" fmla="*/ 182 w 422"/>
              <a:gd name="T3" fmla="*/ 55 h 406"/>
              <a:gd name="T4" fmla="*/ 133 w 422"/>
              <a:gd name="T5" fmla="*/ 64 h 406"/>
              <a:gd name="T6" fmla="*/ 105 w 422"/>
              <a:gd name="T7" fmla="*/ 45 h 406"/>
              <a:gd name="T8" fmla="*/ 112 w 422"/>
              <a:gd name="T9" fmla="*/ 19 h 406"/>
              <a:gd name="T10" fmla="*/ 11 w 422"/>
              <a:gd name="T11" fmla="*/ 12 h 406"/>
              <a:gd name="T12" fmla="*/ 13 w 422"/>
              <a:gd name="T13" fmla="*/ 162 h 406"/>
              <a:gd name="T14" fmla="*/ 9 w 422"/>
              <a:gd name="T15" fmla="*/ 235 h 406"/>
              <a:gd name="T16" fmla="*/ 33 w 422"/>
              <a:gd name="T17" fmla="*/ 256 h 406"/>
              <a:gd name="T18" fmla="*/ 67 w 422"/>
              <a:gd name="T19" fmla="*/ 248 h 406"/>
              <a:gd name="T20" fmla="*/ 62 w 422"/>
              <a:gd name="T21" fmla="*/ 285 h 406"/>
              <a:gd name="T22" fmla="*/ 34 w 422"/>
              <a:gd name="T23" fmla="*/ 316 h 406"/>
              <a:gd name="T24" fmla="*/ 18 w 422"/>
              <a:gd name="T25" fmla="*/ 299 h 406"/>
              <a:gd name="T26" fmla="*/ 5 w 422"/>
              <a:gd name="T27" fmla="*/ 299 h 406"/>
              <a:gd name="T28" fmla="*/ 12 w 422"/>
              <a:gd name="T29" fmla="*/ 399 h 406"/>
              <a:gd name="T30" fmla="*/ 85 w 422"/>
              <a:gd name="T31" fmla="*/ 392 h 406"/>
              <a:gd name="T32" fmla="*/ 145 w 422"/>
              <a:gd name="T33" fmla="*/ 368 h 406"/>
              <a:gd name="T34" fmla="*/ 146 w 422"/>
              <a:gd name="T35" fmla="*/ 337 h 406"/>
              <a:gd name="T36" fmla="*/ 201 w 422"/>
              <a:gd name="T37" fmla="*/ 334 h 406"/>
              <a:gd name="T38" fmla="*/ 198 w 422"/>
              <a:gd name="T39" fmla="*/ 364 h 406"/>
              <a:gd name="T40" fmla="*/ 252 w 422"/>
              <a:gd name="T41" fmla="*/ 392 h 406"/>
              <a:gd name="T42" fmla="*/ 363 w 422"/>
              <a:gd name="T43" fmla="*/ 401 h 406"/>
              <a:gd name="T44" fmla="*/ 364 w 422"/>
              <a:gd name="T45" fmla="*/ 246 h 406"/>
              <a:gd name="T46" fmla="*/ 384 w 422"/>
              <a:gd name="T47" fmla="*/ 199 h 406"/>
              <a:gd name="T48" fmla="*/ 417 w 422"/>
              <a:gd name="T49" fmla="*/ 196 h 406"/>
              <a:gd name="T50" fmla="*/ 408 w 422"/>
              <a:gd name="T51" fmla="*/ 157 h 406"/>
              <a:gd name="T52" fmla="*/ 372 w 422"/>
              <a:gd name="T53" fmla="*/ 159 h 406"/>
              <a:gd name="T54" fmla="*/ 367 w 422"/>
              <a:gd name="T55" fmla="*/ 125 h 406"/>
              <a:gd name="T56" fmla="*/ 365 w 422"/>
              <a:gd name="T57" fmla="*/ 9 h 406"/>
              <a:gd name="T58" fmla="*/ 157 w 422"/>
              <a:gd name="T59" fmla="*/ 17 h 40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422"/>
              <a:gd name="T91" fmla="*/ 0 h 406"/>
              <a:gd name="T92" fmla="*/ 422 w 422"/>
              <a:gd name="T93" fmla="*/ 406 h 40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422" h="406">
                <a:moveTo>
                  <a:pt x="157" y="17"/>
                </a:moveTo>
                <a:cubicBezTo>
                  <a:pt x="147" y="27"/>
                  <a:pt x="186" y="42"/>
                  <a:pt x="182" y="55"/>
                </a:cubicBezTo>
                <a:cubicBezTo>
                  <a:pt x="178" y="68"/>
                  <a:pt x="154" y="66"/>
                  <a:pt x="133" y="64"/>
                </a:cubicBezTo>
                <a:cubicBezTo>
                  <a:pt x="113" y="63"/>
                  <a:pt x="104" y="56"/>
                  <a:pt x="105" y="45"/>
                </a:cubicBezTo>
                <a:cubicBezTo>
                  <a:pt x="105" y="34"/>
                  <a:pt x="123" y="25"/>
                  <a:pt x="112" y="19"/>
                </a:cubicBezTo>
                <a:cubicBezTo>
                  <a:pt x="86" y="5"/>
                  <a:pt x="22" y="10"/>
                  <a:pt x="11" y="12"/>
                </a:cubicBezTo>
                <a:cubicBezTo>
                  <a:pt x="23" y="73"/>
                  <a:pt x="15" y="141"/>
                  <a:pt x="13" y="162"/>
                </a:cubicBezTo>
                <a:cubicBezTo>
                  <a:pt x="11" y="182"/>
                  <a:pt x="6" y="219"/>
                  <a:pt x="9" y="235"/>
                </a:cubicBezTo>
                <a:cubicBezTo>
                  <a:pt x="11" y="252"/>
                  <a:pt x="21" y="258"/>
                  <a:pt x="33" y="256"/>
                </a:cubicBezTo>
                <a:cubicBezTo>
                  <a:pt x="44" y="253"/>
                  <a:pt x="59" y="241"/>
                  <a:pt x="67" y="248"/>
                </a:cubicBezTo>
                <a:cubicBezTo>
                  <a:pt x="74" y="254"/>
                  <a:pt x="67" y="270"/>
                  <a:pt x="62" y="285"/>
                </a:cubicBezTo>
                <a:cubicBezTo>
                  <a:pt x="57" y="299"/>
                  <a:pt x="43" y="316"/>
                  <a:pt x="34" y="316"/>
                </a:cubicBezTo>
                <a:cubicBezTo>
                  <a:pt x="24" y="316"/>
                  <a:pt x="20" y="305"/>
                  <a:pt x="18" y="299"/>
                </a:cubicBezTo>
                <a:cubicBezTo>
                  <a:pt x="16" y="292"/>
                  <a:pt x="10" y="292"/>
                  <a:pt x="5" y="299"/>
                </a:cubicBezTo>
                <a:cubicBezTo>
                  <a:pt x="0" y="306"/>
                  <a:pt x="8" y="384"/>
                  <a:pt x="12" y="399"/>
                </a:cubicBezTo>
                <a:cubicBezTo>
                  <a:pt x="32" y="391"/>
                  <a:pt x="53" y="381"/>
                  <a:pt x="85" y="392"/>
                </a:cubicBezTo>
                <a:cubicBezTo>
                  <a:pt x="110" y="400"/>
                  <a:pt x="156" y="390"/>
                  <a:pt x="145" y="368"/>
                </a:cubicBezTo>
                <a:cubicBezTo>
                  <a:pt x="137" y="351"/>
                  <a:pt x="138" y="341"/>
                  <a:pt x="146" y="337"/>
                </a:cubicBezTo>
                <a:cubicBezTo>
                  <a:pt x="154" y="333"/>
                  <a:pt x="192" y="329"/>
                  <a:pt x="201" y="334"/>
                </a:cubicBezTo>
                <a:cubicBezTo>
                  <a:pt x="209" y="340"/>
                  <a:pt x="204" y="356"/>
                  <a:pt x="198" y="364"/>
                </a:cubicBezTo>
                <a:cubicBezTo>
                  <a:pt x="189" y="374"/>
                  <a:pt x="217" y="387"/>
                  <a:pt x="252" y="392"/>
                </a:cubicBezTo>
                <a:cubicBezTo>
                  <a:pt x="303" y="400"/>
                  <a:pt x="337" y="406"/>
                  <a:pt x="363" y="401"/>
                </a:cubicBezTo>
                <a:cubicBezTo>
                  <a:pt x="343" y="320"/>
                  <a:pt x="363" y="270"/>
                  <a:pt x="364" y="246"/>
                </a:cubicBezTo>
                <a:cubicBezTo>
                  <a:pt x="365" y="215"/>
                  <a:pt x="372" y="187"/>
                  <a:pt x="384" y="199"/>
                </a:cubicBezTo>
                <a:cubicBezTo>
                  <a:pt x="401" y="214"/>
                  <a:pt x="412" y="211"/>
                  <a:pt x="417" y="196"/>
                </a:cubicBezTo>
                <a:cubicBezTo>
                  <a:pt x="422" y="181"/>
                  <a:pt x="416" y="163"/>
                  <a:pt x="408" y="157"/>
                </a:cubicBezTo>
                <a:cubicBezTo>
                  <a:pt x="400" y="151"/>
                  <a:pt x="384" y="166"/>
                  <a:pt x="372" y="159"/>
                </a:cubicBezTo>
                <a:cubicBezTo>
                  <a:pt x="360" y="153"/>
                  <a:pt x="362" y="142"/>
                  <a:pt x="367" y="125"/>
                </a:cubicBezTo>
                <a:cubicBezTo>
                  <a:pt x="380" y="71"/>
                  <a:pt x="368" y="39"/>
                  <a:pt x="365" y="9"/>
                </a:cubicBezTo>
                <a:cubicBezTo>
                  <a:pt x="300" y="0"/>
                  <a:pt x="167" y="7"/>
                  <a:pt x="157" y="1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1" name="Freeform 11"/>
          <p:cNvSpPr>
            <a:spLocks/>
          </p:cNvSpPr>
          <p:nvPr/>
        </p:nvSpPr>
        <p:spPr bwMode="auto">
          <a:xfrm>
            <a:off x="1618644" y="3005479"/>
            <a:ext cx="1186695" cy="971557"/>
          </a:xfrm>
          <a:custGeom>
            <a:avLst/>
            <a:gdLst>
              <a:gd name="T0" fmla="*/ 399 w 468"/>
              <a:gd name="T1" fmla="*/ 298 h 469"/>
              <a:gd name="T2" fmla="*/ 412 w 468"/>
              <a:gd name="T3" fmla="*/ 298 h 469"/>
              <a:gd name="T4" fmla="*/ 428 w 468"/>
              <a:gd name="T5" fmla="*/ 315 h 469"/>
              <a:gd name="T6" fmla="*/ 456 w 468"/>
              <a:gd name="T7" fmla="*/ 284 h 469"/>
              <a:gd name="T8" fmla="*/ 461 w 468"/>
              <a:gd name="T9" fmla="*/ 247 h 469"/>
              <a:gd name="T10" fmla="*/ 427 w 468"/>
              <a:gd name="T11" fmla="*/ 255 h 469"/>
              <a:gd name="T12" fmla="*/ 403 w 468"/>
              <a:gd name="T13" fmla="*/ 234 h 469"/>
              <a:gd name="T14" fmla="*/ 407 w 468"/>
              <a:gd name="T15" fmla="*/ 161 h 469"/>
              <a:gd name="T16" fmla="*/ 405 w 468"/>
              <a:gd name="T17" fmla="*/ 11 h 469"/>
              <a:gd name="T18" fmla="*/ 266 w 468"/>
              <a:gd name="T19" fmla="*/ 5 h 469"/>
              <a:gd name="T20" fmla="*/ 222 w 468"/>
              <a:gd name="T21" fmla="*/ 24 h 469"/>
              <a:gd name="T22" fmla="*/ 220 w 468"/>
              <a:gd name="T23" fmla="*/ 61 h 469"/>
              <a:gd name="T24" fmla="*/ 171 w 468"/>
              <a:gd name="T25" fmla="*/ 54 h 469"/>
              <a:gd name="T26" fmla="*/ 179 w 468"/>
              <a:gd name="T27" fmla="*/ 28 h 469"/>
              <a:gd name="T28" fmla="*/ 156 w 468"/>
              <a:gd name="T29" fmla="*/ 15 h 469"/>
              <a:gd name="T30" fmla="*/ 53 w 468"/>
              <a:gd name="T31" fmla="*/ 13 h 469"/>
              <a:gd name="T32" fmla="*/ 52 w 468"/>
              <a:gd name="T33" fmla="*/ 192 h 469"/>
              <a:gd name="T34" fmla="*/ 57 w 468"/>
              <a:gd name="T35" fmla="*/ 278 h 469"/>
              <a:gd name="T36" fmla="*/ 40 w 468"/>
              <a:gd name="T37" fmla="*/ 287 h 469"/>
              <a:gd name="T38" fmla="*/ 11 w 468"/>
              <a:gd name="T39" fmla="*/ 291 h 469"/>
              <a:gd name="T40" fmla="*/ 17 w 468"/>
              <a:gd name="T41" fmla="*/ 340 h 469"/>
              <a:gd name="T42" fmla="*/ 40 w 468"/>
              <a:gd name="T43" fmla="*/ 335 h 469"/>
              <a:gd name="T44" fmla="*/ 58 w 468"/>
              <a:gd name="T45" fmla="*/ 326 h 469"/>
              <a:gd name="T46" fmla="*/ 53 w 468"/>
              <a:gd name="T47" fmla="*/ 403 h 469"/>
              <a:gd name="T48" fmla="*/ 185 w 468"/>
              <a:gd name="T49" fmla="*/ 398 h 469"/>
              <a:gd name="T50" fmla="*/ 243 w 468"/>
              <a:gd name="T51" fmla="*/ 428 h 469"/>
              <a:gd name="T52" fmla="*/ 258 w 468"/>
              <a:gd name="T53" fmla="*/ 465 h 469"/>
              <a:gd name="T54" fmla="*/ 306 w 468"/>
              <a:gd name="T55" fmla="*/ 441 h 469"/>
              <a:gd name="T56" fmla="*/ 286 w 468"/>
              <a:gd name="T57" fmla="*/ 418 h 469"/>
              <a:gd name="T58" fmla="*/ 333 w 468"/>
              <a:gd name="T59" fmla="*/ 397 h 469"/>
              <a:gd name="T60" fmla="*/ 406 w 468"/>
              <a:gd name="T61" fmla="*/ 398 h 469"/>
              <a:gd name="T62" fmla="*/ 399 w 468"/>
              <a:gd name="T63" fmla="*/ 298 h 469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w 468"/>
              <a:gd name="T97" fmla="*/ 0 h 469"/>
              <a:gd name="T98" fmla="*/ 468 w 468"/>
              <a:gd name="T99" fmla="*/ 469 h 469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T96" t="T97" r="T98" b="T99"/>
            <a:pathLst>
              <a:path w="468" h="469">
                <a:moveTo>
                  <a:pt x="399" y="298"/>
                </a:moveTo>
                <a:cubicBezTo>
                  <a:pt x="404" y="291"/>
                  <a:pt x="410" y="291"/>
                  <a:pt x="412" y="298"/>
                </a:cubicBezTo>
                <a:cubicBezTo>
                  <a:pt x="414" y="304"/>
                  <a:pt x="418" y="315"/>
                  <a:pt x="428" y="315"/>
                </a:cubicBezTo>
                <a:cubicBezTo>
                  <a:pt x="437" y="315"/>
                  <a:pt x="451" y="298"/>
                  <a:pt x="456" y="284"/>
                </a:cubicBezTo>
                <a:cubicBezTo>
                  <a:pt x="461" y="269"/>
                  <a:pt x="468" y="253"/>
                  <a:pt x="461" y="247"/>
                </a:cubicBezTo>
                <a:cubicBezTo>
                  <a:pt x="453" y="240"/>
                  <a:pt x="438" y="252"/>
                  <a:pt x="427" y="255"/>
                </a:cubicBezTo>
                <a:cubicBezTo>
                  <a:pt x="415" y="257"/>
                  <a:pt x="405" y="251"/>
                  <a:pt x="403" y="234"/>
                </a:cubicBezTo>
                <a:cubicBezTo>
                  <a:pt x="400" y="218"/>
                  <a:pt x="405" y="181"/>
                  <a:pt x="407" y="161"/>
                </a:cubicBezTo>
                <a:cubicBezTo>
                  <a:pt x="409" y="140"/>
                  <a:pt x="417" y="72"/>
                  <a:pt x="405" y="11"/>
                </a:cubicBezTo>
                <a:cubicBezTo>
                  <a:pt x="345" y="17"/>
                  <a:pt x="294" y="11"/>
                  <a:pt x="266" y="5"/>
                </a:cubicBezTo>
                <a:cubicBezTo>
                  <a:pt x="238" y="0"/>
                  <a:pt x="222" y="17"/>
                  <a:pt x="222" y="24"/>
                </a:cubicBezTo>
                <a:cubicBezTo>
                  <a:pt x="222" y="32"/>
                  <a:pt x="236" y="53"/>
                  <a:pt x="220" y="61"/>
                </a:cubicBezTo>
                <a:cubicBezTo>
                  <a:pt x="204" y="69"/>
                  <a:pt x="179" y="67"/>
                  <a:pt x="171" y="54"/>
                </a:cubicBezTo>
                <a:cubicBezTo>
                  <a:pt x="164" y="40"/>
                  <a:pt x="179" y="34"/>
                  <a:pt x="179" y="28"/>
                </a:cubicBezTo>
                <a:cubicBezTo>
                  <a:pt x="179" y="22"/>
                  <a:pt x="169" y="15"/>
                  <a:pt x="156" y="15"/>
                </a:cubicBezTo>
                <a:cubicBezTo>
                  <a:pt x="144" y="15"/>
                  <a:pt x="107" y="21"/>
                  <a:pt x="53" y="13"/>
                </a:cubicBezTo>
                <a:cubicBezTo>
                  <a:pt x="51" y="26"/>
                  <a:pt x="41" y="149"/>
                  <a:pt x="52" y="192"/>
                </a:cubicBezTo>
                <a:cubicBezTo>
                  <a:pt x="64" y="235"/>
                  <a:pt x="60" y="269"/>
                  <a:pt x="57" y="278"/>
                </a:cubicBezTo>
                <a:cubicBezTo>
                  <a:pt x="54" y="287"/>
                  <a:pt x="48" y="293"/>
                  <a:pt x="40" y="287"/>
                </a:cubicBezTo>
                <a:cubicBezTo>
                  <a:pt x="33" y="281"/>
                  <a:pt x="21" y="273"/>
                  <a:pt x="11" y="291"/>
                </a:cubicBezTo>
                <a:cubicBezTo>
                  <a:pt x="0" y="309"/>
                  <a:pt x="10" y="337"/>
                  <a:pt x="17" y="340"/>
                </a:cubicBezTo>
                <a:cubicBezTo>
                  <a:pt x="25" y="344"/>
                  <a:pt x="37" y="345"/>
                  <a:pt x="40" y="335"/>
                </a:cubicBezTo>
                <a:cubicBezTo>
                  <a:pt x="44" y="325"/>
                  <a:pt x="52" y="320"/>
                  <a:pt x="58" y="326"/>
                </a:cubicBezTo>
                <a:cubicBezTo>
                  <a:pt x="76" y="344"/>
                  <a:pt x="46" y="354"/>
                  <a:pt x="53" y="403"/>
                </a:cubicBezTo>
                <a:cubicBezTo>
                  <a:pt x="73" y="403"/>
                  <a:pt x="146" y="390"/>
                  <a:pt x="185" y="398"/>
                </a:cubicBezTo>
                <a:cubicBezTo>
                  <a:pt x="214" y="403"/>
                  <a:pt x="247" y="413"/>
                  <a:pt x="243" y="428"/>
                </a:cubicBezTo>
                <a:cubicBezTo>
                  <a:pt x="239" y="440"/>
                  <a:pt x="219" y="461"/>
                  <a:pt x="258" y="465"/>
                </a:cubicBezTo>
                <a:cubicBezTo>
                  <a:pt x="296" y="469"/>
                  <a:pt x="306" y="447"/>
                  <a:pt x="306" y="441"/>
                </a:cubicBezTo>
                <a:cubicBezTo>
                  <a:pt x="306" y="425"/>
                  <a:pt x="286" y="429"/>
                  <a:pt x="286" y="418"/>
                </a:cubicBezTo>
                <a:cubicBezTo>
                  <a:pt x="287" y="406"/>
                  <a:pt x="307" y="394"/>
                  <a:pt x="333" y="397"/>
                </a:cubicBezTo>
                <a:cubicBezTo>
                  <a:pt x="360" y="400"/>
                  <a:pt x="368" y="409"/>
                  <a:pt x="406" y="398"/>
                </a:cubicBezTo>
                <a:cubicBezTo>
                  <a:pt x="402" y="383"/>
                  <a:pt x="394" y="305"/>
                  <a:pt x="399" y="298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2" name="Freeform 12"/>
          <p:cNvSpPr>
            <a:spLocks/>
          </p:cNvSpPr>
          <p:nvPr/>
        </p:nvSpPr>
        <p:spPr bwMode="auto">
          <a:xfrm>
            <a:off x="3516282" y="3794650"/>
            <a:ext cx="912843" cy="848797"/>
          </a:xfrm>
          <a:custGeom>
            <a:avLst/>
            <a:gdLst>
              <a:gd name="T0" fmla="*/ 152 w 360"/>
              <a:gd name="T1" fmla="*/ 22 h 410"/>
              <a:gd name="T2" fmla="*/ 178 w 360"/>
              <a:gd name="T3" fmla="*/ 60 h 410"/>
              <a:gd name="T4" fmla="*/ 129 w 360"/>
              <a:gd name="T5" fmla="*/ 69 h 410"/>
              <a:gd name="T6" fmla="*/ 100 w 360"/>
              <a:gd name="T7" fmla="*/ 50 h 410"/>
              <a:gd name="T8" fmla="*/ 108 w 360"/>
              <a:gd name="T9" fmla="*/ 23 h 410"/>
              <a:gd name="T10" fmla="*/ 9 w 360"/>
              <a:gd name="T11" fmla="*/ 19 h 410"/>
              <a:gd name="T12" fmla="*/ 9 w 360"/>
              <a:gd name="T13" fmla="*/ 154 h 410"/>
              <a:gd name="T14" fmla="*/ 26 w 360"/>
              <a:gd name="T15" fmla="*/ 236 h 410"/>
              <a:gd name="T16" fmla="*/ 49 w 360"/>
              <a:gd name="T17" fmla="*/ 209 h 410"/>
              <a:gd name="T18" fmla="*/ 64 w 360"/>
              <a:gd name="T19" fmla="*/ 250 h 410"/>
              <a:gd name="T20" fmla="*/ 47 w 360"/>
              <a:gd name="T21" fmla="*/ 284 h 410"/>
              <a:gd name="T22" fmla="*/ 24 w 360"/>
              <a:gd name="T23" fmla="*/ 277 h 410"/>
              <a:gd name="T24" fmla="*/ 9 w 360"/>
              <a:gd name="T25" fmla="*/ 325 h 410"/>
              <a:gd name="T26" fmla="*/ 10 w 360"/>
              <a:gd name="T27" fmla="*/ 410 h 410"/>
              <a:gd name="T28" fmla="*/ 360 w 360"/>
              <a:gd name="T29" fmla="*/ 410 h 410"/>
              <a:gd name="T30" fmla="*/ 360 w 360"/>
              <a:gd name="T31" fmla="*/ 29 h 410"/>
              <a:gd name="T32" fmla="*/ 152 w 360"/>
              <a:gd name="T33" fmla="*/ 22 h 41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360"/>
              <a:gd name="T52" fmla="*/ 0 h 410"/>
              <a:gd name="T53" fmla="*/ 360 w 360"/>
              <a:gd name="T54" fmla="*/ 410 h 410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360" h="410">
                <a:moveTo>
                  <a:pt x="152" y="22"/>
                </a:moveTo>
                <a:cubicBezTo>
                  <a:pt x="141" y="31"/>
                  <a:pt x="182" y="46"/>
                  <a:pt x="178" y="60"/>
                </a:cubicBezTo>
                <a:cubicBezTo>
                  <a:pt x="173" y="73"/>
                  <a:pt x="149" y="70"/>
                  <a:pt x="129" y="69"/>
                </a:cubicBezTo>
                <a:cubicBezTo>
                  <a:pt x="108" y="68"/>
                  <a:pt x="100" y="61"/>
                  <a:pt x="100" y="50"/>
                </a:cubicBezTo>
                <a:cubicBezTo>
                  <a:pt x="101" y="39"/>
                  <a:pt x="119" y="29"/>
                  <a:pt x="108" y="23"/>
                </a:cubicBezTo>
                <a:cubicBezTo>
                  <a:pt x="82" y="10"/>
                  <a:pt x="20" y="16"/>
                  <a:pt x="9" y="19"/>
                </a:cubicBezTo>
                <a:cubicBezTo>
                  <a:pt x="20" y="71"/>
                  <a:pt x="12" y="137"/>
                  <a:pt x="9" y="154"/>
                </a:cubicBezTo>
                <a:cubicBezTo>
                  <a:pt x="0" y="197"/>
                  <a:pt x="9" y="233"/>
                  <a:pt x="26" y="236"/>
                </a:cubicBezTo>
                <a:cubicBezTo>
                  <a:pt x="33" y="237"/>
                  <a:pt x="34" y="212"/>
                  <a:pt x="49" y="209"/>
                </a:cubicBezTo>
                <a:cubicBezTo>
                  <a:pt x="64" y="207"/>
                  <a:pt x="64" y="234"/>
                  <a:pt x="64" y="250"/>
                </a:cubicBezTo>
                <a:cubicBezTo>
                  <a:pt x="64" y="267"/>
                  <a:pt x="57" y="284"/>
                  <a:pt x="47" y="284"/>
                </a:cubicBezTo>
                <a:cubicBezTo>
                  <a:pt x="36" y="284"/>
                  <a:pt x="34" y="277"/>
                  <a:pt x="24" y="277"/>
                </a:cubicBezTo>
                <a:cubicBezTo>
                  <a:pt x="14" y="276"/>
                  <a:pt x="13" y="298"/>
                  <a:pt x="9" y="325"/>
                </a:cubicBezTo>
                <a:cubicBezTo>
                  <a:pt x="7" y="341"/>
                  <a:pt x="4" y="373"/>
                  <a:pt x="10" y="410"/>
                </a:cubicBezTo>
                <a:cubicBezTo>
                  <a:pt x="360" y="410"/>
                  <a:pt x="360" y="410"/>
                  <a:pt x="360" y="410"/>
                </a:cubicBezTo>
                <a:cubicBezTo>
                  <a:pt x="360" y="29"/>
                  <a:pt x="360" y="29"/>
                  <a:pt x="360" y="29"/>
                </a:cubicBezTo>
                <a:cubicBezTo>
                  <a:pt x="293" y="11"/>
                  <a:pt x="181" y="0"/>
                  <a:pt x="152" y="22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3" name="Freeform 13"/>
          <p:cNvSpPr>
            <a:spLocks/>
          </p:cNvSpPr>
          <p:nvPr/>
        </p:nvSpPr>
        <p:spPr bwMode="auto">
          <a:xfrm>
            <a:off x="2501416" y="3685043"/>
            <a:ext cx="1177030" cy="958404"/>
          </a:xfrm>
          <a:custGeom>
            <a:avLst/>
            <a:gdLst>
              <a:gd name="T0" fmla="*/ 409 w 464"/>
              <a:gd name="T1" fmla="*/ 378 h 463"/>
              <a:gd name="T2" fmla="*/ 424 w 464"/>
              <a:gd name="T3" fmla="*/ 330 h 463"/>
              <a:gd name="T4" fmla="*/ 447 w 464"/>
              <a:gd name="T5" fmla="*/ 337 h 463"/>
              <a:gd name="T6" fmla="*/ 464 w 464"/>
              <a:gd name="T7" fmla="*/ 303 h 463"/>
              <a:gd name="T8" fmla="*/ 449 w 464"/>
              <a:gd name="T9" fmla="*/ 262 h 463"/>
              <a:gd name="T10" fmla="*/ 426 w 464"/>
              <a:gd name="T11" fmla="*/ 289 h 463"/>
              <a:gd name="T12" fmla="*/ 409 w 464"/>
              <a:gd name="T13" fmla="*/ 207 h 463"/>
              <a:gd name="T14" fmla="*/ 409 w 464"/>
              <a:gd name="T15" fmla="*/ 72 h 463"/>
              <a:gd name="T16" fmla="*/ 298 w 464"/>
              <a:gd name="T17" fmla="*/ 63 h 463"/>
              <a:gd name="T18" fmla="*/ 244 w 464"/>
              <a:gd name="T19" fmla="*/ 35 h 463"/>
              <a:gd name="T20" fmla="*/ 247 w 464"/>
              <a:gd name="T21" fmla="*/ 5 h 463"/>
              <a:gd name="T22" fmla="*/ 192 w 464"/>
              <a:gd name="T23" fmla="*/ 8 h 463"/>
              <a:gd name="T24" fmla="*/ 191 w 464"/>
              <a:gd name="T25" fmla="*/ 39 h 463"/>
              <a:gd name="T26" fmla="*/ 131 w 464"/>
              <a:gd name="T27" fmla="*/ 63 h 463"/>
              <a:gd name="T28" fmla="*/ 58 w 464"/>
              <a:gd name="T29" fmla="*/ 70 h 463"/>
              <a:gd name="T30" fmla="*/ 59 w 464"/>
              <a:gd name="T31" fmla="*/ 183 h 463"/>
              <a:gd name="T32" fmla="*/ 47 w 464"/>
              <a:gd name="T33" fmla="*/ 255 h 463"/>
              <a:gd name="T34" fmla="*/ 25 w 464"/>
              <a:gd name="T35" fmla="*/ 266 h 463"/>
              <a:gd name="T36" fmla="*/ 2 w 464"/>
              <a:gd name="T37" fmla="*/ 282 h 463"/>
              <a:gd name="T38" fmla="*/ 12 w 464"/>
              <a:gd name="T39" fmla="*/ 320 h 463"/>
              <a:gd name="T40" fmla="*/ 41 w 464"/>
              <a:gd name="T41" fmla="*/ 310 h 463"/>
              <a:gd name="T42" fmla="*/ 59 w 464"/>
              <a:gd name="T43" fmla="*/ 305 h 463"/>
              <a:gd name="T44" fmla="*/ 54 w 464"/>
              <a:gd name="T45" fmla="*/ 383 h 463"/>
              <a:gd name="T46" fmla="*/ 63 w 464"/>
              <a:gd name="T47" fmla="*/ 463 h 463"/>
              <a:gd name="T48" fmla="*/ 410 w 464"/>
              <a:gd name="T49" fmla="*/ 463 h 463"/>
              <a:gd name="T50" fmla="*/ 409 w 464"/>
              <a:gd name="T51" fmla="*/ 378 h 463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w 464"/>
              <a:gd name="T79" fmla="*/ 0 h 463"/>
              <a:gd name="T80" fmla="*/ 464 w 464"/>
              <a:gd name="T81" fmla="*/ 463 h 463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T78" t="T79" r="T80" b="T81"/>
            <a:pathLst>
              <a:path w="464" h="463">
                <a:moveTo>
                  <a:pt x="409" y="378"/>
                </a:moveTo>
                <a:cubicBezTo>
                  <a:pt x="413" y="351"/>
                  <a:pt x="414" y="329"/>
                  <a:pt x="424" y="330"/>
                </a:cubicBezTo>
                <a:cubicBezTo>
                  <a:pt x="434" y="330"/>
                  <a:pt x="436" y="337"/>
                  <a:pt x="447" y="337"/>
                </a:cubicBezTo>
                <a:cubicBezTo>
                  <a:pt x="457" y="337"/>
                  <a:pt x="464" y="320"/>
                  <a:pt x="464" y="303"/>
                </a:cubicBezTo>
                <a:cubicBezTo>
                  <a:pt x="464" y="287"/>
                  <a:pt x="464" y="260"/>
                  <a:pt x="449" y="262"/>
                </a:cubicBezTo>
                <a:cubicBezTo>
                  <a:pt x="434" y="265"/>
                  <a:pt x="433" y="290"/>
                  <a:pt x="426" y="289"/>
                </a:cubicBezTo>
                <a:cubicBezTo>
                  <a:pt x="409" y="286"/>
                  <a:pt x="400" y="250"/>
                  <a:pt x="409" y="207"/>
                </a:cubicBezTo>
                <a:cubicBezTo>
                  <a:pt x="412" y="190"/>
                  <a:pt x="420" y="124"/>
                  <a:pt x="409" y="72"/>
                </a:cubicBezTo>
                <a:cubicBezTo>
                  <a:pt x="383" y="77"/>
                  <a:pt x="349" y="71"/>
                  <a:pt x="298" y="63"/>
                </a:cubicBezTo>
                <a:cubicBezTo>
                  <a:pt x="263" y="58"/>
                  <a:pt x="235" y="45"/>
                  <a:pt x="244" y="35"/>
                </a:cubicBezTo>
                <a:cubicBezTo>
                  <a:pt x="250" y="27"/>
                  <a:pt x="255" y="11"/>
                  <a:pt x="247" y="5"/>
                </a:cubicBezTo>
                <a:cubicBezTo>
                  <a:pt x="238" y="0"/>
                  <a:pt x="200" y="4"/>
                  <a:pt x="192" y="8"/>
                </a:cubicBezTo>
                <a:cubicBezTo>
                  <a:pt x="184" y="12"/>
                  <a:pt x="183" y="22"/>
                  <a:pt x="191" y="39"/>
                </a:cubicBezTo>
                <a:cubicBezTo>
                  <a:pt x="202" y="61"/>
                  <a:pt x="156" y="71"/>
                  <a:pt x="131" y="63"/>
                </a:cubicBezTo>
                <a:cubicBezTo>
                  <a:pt x="99" y="52"/>
                  <a:pt x="78" y="62"/>
                  <a:pt x="58" y="70"/>
                </a:cubicBezTo>
                <a:cubicBezTo>
                  <a:pt x="63" y="94"/>
                  <a:pt x="61" y="160"/>
                  <a:pt x="59" y="183"/>
                </a:cubicBezTo>
                <a:cubicBezTo>
                  <a:pt x="57" y="205"/>
                  <a:pt x="51" y="242"/>
                  <a:pt x="47" y="255"/>
                </a:cubicBezTo>
                <a:cubicBezTo>
                  <a:pt x="46" y="260"/>
                  <a:pt x="41" y="279"/>
                  <a:pt x="25" y="266"/>
                </a:cubicBezTo>
                <a:cubicBezTo>
                  <a:pt x="10" y="254"/>
                  <a:pt x="4" y="270"/>
                  <a:pt x="2" y="282"/>
                </a:cubicBezTo>
                <a:cubicBezTo>
                  <a:pt x="0" y="295"/>
                  <a:pt x="2" y="307"/>
                  <a:pt x="12" y="320"/>
                </a:cubicBezTo>
                <a:cubicBezTo>
                  <a:pt x="23" y="332"/>
                  <a:pt x="34" y="322"/>
                  <a:pt x="41" y="310"/>
                </a:cubicBezTo>
                <a:cubicBezTo>
                  <a:pt x="47" y="299"/>
                  <a:pt x="53" y="297"/>
                  <a:pt x="59" y="305"/>
                </a:cubicBezTo>
                <a:cubicBezTo>
                  <a:pt x="68" y="315"/>
                  <a:pt x="58" y="339"/>
                  <a:pt x="54" y="383"/>
                </a:cubicBezTo>
                <a:cubicBezTo>
                  <a:pt x="51" y="403"/>
                  <a:pt x="58" y="441"/>
                  <a:pt x="63" y="463"/>
                </a:cubicBezTo>
                <a:cubicBezTo>
                  <a:pt x="410" y="463"/>
                  <a:pt x="410" y="463"/>
                  <a:pt x="410" y="463"/>
                </a:cubicBezTo>
                <a:cubicBezTo>
                  <a:pt x="404" y="426"/>
                  <a:pt x="407" y="394"/>
                  <a:pt x="409" y="378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4" name="Freeform 14"/>
          <p:cNvSpPr>
            <a:spLocks/>
          </p:cNvSpPr>
          <p:nvPr/>
        </p:nvSpPr>
        <p:spPr bwMode="auto">
          <a:xfrm>
            <a:off x="3488360" y="2877458"/>
            <a:ext cx="940765" cy="1068011"/>
          </a:xfrm>
          <a:custGeom>
            <a:avLst/>
            <a:gdLst>
              <a:gd name="T0" fmla="*/ 222 w 371"/>
              <a:gd name="T1" fmla="*/ 65 h 516"/>
              <a:gd name="T2" fmla="*/ 204 w 371"/>
              <a:gd name="T3" fmla="*/ 33 h 516"/>
              <a:gd name="T4" fmla="*/ 179 w 371"/>
              <a:gd name="T5" fmla="*/ 6 h 516"/>
              <a:gd name="T6" fmla="*/ 130 w 371"/>
              <a:gd name="T7" fmla="*/ 16 h 516"/>
              <a:gd name="T8" fmla="*/ 157 w 371"/>
              <a:gd name="T9" fmla="*/ 43 h 516"/>
              <a:gd name="T10" fmla="*/ 119 w 371"/>
              <a:gd name="T11" fmla="*/ 71 h 516"/>
              <a:gd name="T12" fmla="*/ 22 w 371"/>
              <a:gd name="T13" fmla="*/ 70 h 516"/>
              <a:gd name="T14" fmla="*/ 24 w 371"/>
              <a:gd name="T15" fmla="*/ 186 h 516"/>
              <a:gd name="T16" fmla="*/ 29 w 371"/>
              <a:gd name="T17" fmla="*/ 220 h 516"/>
              <a:gd name="T18" fmla="*/ 65 w 371"/>
              <a:gd name="T19" fmla="*/ 218 h 516"/>
              <a:gd name="T20" fmla="*/ 74 w 371"/>
              <a:gd name="T21" fmla="*/ 257 h 516"/>
              <a:gd name="T22" fmla="*/ 41 w 371"/>
              <a:gd name="T23" fmla="*/ 260 h 516"/>
              <a:gd name="T24" fmla="*/ 21 w 371"/>
              <a:gd name="T25" fmla="*/ 307 h 516"/>
              <a:gd name="T26" fmla="*/ 20 w 371"/>
              <a:gd name="T27" fmla="*/ 462 h 516"/>
              <a:gd name="T28" fmla="*/ 119 w 371"/>
              <a:gd name="T29" fmla="*/ 466 h 516"/>
              <a:gd name="T30" fmla="*/ 111 w 371"/>
              <a:gd name="T31" fmla="*/ 493 h 516"/>
              <a:gd name="T32" fmla="*/ 140 w 371"/>
              <a:gd name="T33" fmla="*/ 512 h 516"/>
              <a:gd name="T34" fmla="*/ 189 w 371"/>
              <a:gd name="T35" fmla="*/ 503 h 516"/>
              <a:gd name="T36" fmla="*/ 163 w 371"/>
              <a:gd name="T37" fmla="*/ 465 h 516"/>
              <a:gd name="T38" fmla="*/ 371 w 371"/>
              <a:gd name="T39" fmla="*/ 472 h 516"/>
              <a:gd name="T40" fmla="*/ 371 w 371"/>
              <a:gd name="T41" fmla="*/ 58 h 516"/>
              <a:gd name="T42" fmla="*/ 222 w 371"/>
              <a:gd name="T43" fmla="*/ 65 h 51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71"/>
              <a:gd name="T67" fmla="*/ 0 h 516"/>
              <a:gd name="T68" fmla="*/ 371 w 371"/>
              <a:gd name="T69" fmla="*/ 516 h 51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71" h="516">
                <a:moveTo>
                  <a:pt x="222" y="65"/>
                </a:moveTo>
                <a:cubicBezTo>
                  <a:pt x="205" y="60"/>
                  <a:pt x="194" y="50"/>
                  <a:pt x="204" y="33"/>
                </a:cubicBezTo>
                <a:cubicBezTo>
                  <a:pt x="213" y="16"/>
                  <a:pt x="194" y="11"/>
                  <a:pt x="179" y="6"/>
                </a:cubicBezTo>
                <a:cubicBezTo>
                  <a:pt x="163" y="1"/>
                  <a:pt x="132" y="0"/>
                  <a:pt x="130" y="16"/>
                </a:cubicBezTo>
                <a:cubicBezTo>
                  <a:pt x="128" y="31"/>
                  <a:pt x="150" y="36"/>
                  <a:pt x="157" y="43"/>
                </a:cubicBezTo>
                <a:cubicBezTo>
                  <a:pt x="164" y="50"/>
                  <a:pt x="148" y="65"/>
                  <a:pt x="119" y="71"/>
                </a:cubicBezTo>
                <a:cubicBezTo>
                  <a:pt x="95" y="76"/>
                  <a:pt x="65" y="76"/>
                  <a:pt x="22" y="70"/>
                </a:cubicBezTo>
                <a:cubicBezTo>
                  <a:pt x="25" y="100"/>
                  <a:pt x="37" y="132"/>
                  <a:pt x="24" y="186"/>
                </a:cubicBezTo>
                <a:cubicBezTo>
                  <a:pt x="19" y="203"/>
                  <a:pt x="17" y="214"/>
                  <a:pt x="29" y="220"/>
                </a:cubicBezTo>
                <a:cubicBezTo>
                  <a:pt x="41" y="227"/>
                  <a:pt x="57" y="212"/>
                  <a:pt x="65" y="218"/>
                </a:cubicBezTo>
                <a:cubicBezTo>
                  <a:pt x="73" y="224"/>
                  <a:pt x="79" y="242"/>
                  <a:pt x="74" y="257"/>
                </a:cubicBezTo>
                <a:cubicBezTo>
                  <a:pt x="69" y="272"/>
                  <a:pt x="58" y="275"/>
                  <a:pt x="41" y="260"/>
                </a:cubicBezTo>
                <a:cubicBezTo>
                  <a:pt x="29" y="248"/>
                  <a:pt x="22" y="276"/>
                  <a:pt x="21" y="307"/>
                </a:cubicBezTo>
                <a:cubicBezTo>
                  <a:pt x="20" y="331"/>
                  <a:pt x="0" y="381"/>
                  <a:pt x="20" y="462"/>
                </a:cubicBezTo>
                <a:cubicBezTo>
                  <a:pt x="31" y="459"/>
                  <a:pt x="93" y="453"/>
                  <a:pt x="119" y="466"/>
                </a:cubicBezTo>
                <a:cubicBezTo>
                  <a:pt x="130" y="472"/>
                  <a:pt x="112" y="482"/>
                  <a:pt x="111" y="493"/>
                </a:cubicBezTo>
                <a:cubicBezTo>
                  <a:pt x="111" y="504"/>
                  <a:pt x="119" y="511"/>
                  <a:pt x="140" y="512"/>
                </a:cubicBezTo>
                <a:cubicBezTo>
                  <a:pt x="160" y="513"/>
                  <a:pt x="184" y="516"/>
                  <a:pt x="189" y="503"/>
                </a:cubicBezTo>
                <a:cubicBezTo>
                  <a:pt x="193" y="489"/>
                  <a:pt x="152" y="474"/>
                  <a:pt x="163" y="465"/>
                </a:cubicBezTo>
                <a:cubicBezTo>
                  <a:pt x="192" y="443"/>
                  <a:pt x="304" y="454"/>
                  <a:pt x="371" y="472"/>
                </a:cubicBezTo>
                <a:cubicBezTo>
                  <a:pt x="371" y="58"/>
                  <a:pt x="371" y="58"/>
                  <a:pt x="371" y="58"/>
                </a:cubicBezTo>
                <a:cubicBezTo>
                  <a:pt x="308" y="53"/>
                  <a:pt x="235" y="69"/>
                  <a:pt x="222" y="65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5" name="Freeform 15"/>
          <p:cNvSpPr>
            <a:spLocks/>
          </p:cNvSpPr>
          <p:nvPr/>
        </p:nvSpPr>
        <p:spPr bwMode="auto">
          <a:xfrm>
            <a:off x="1717445" y="3813064"/>
            <a:ext cx="955800" cy="830383"/>
          </a:xfrm>
          <a:custGeom>
            <a:avLst/>
            <a:gdLst>
              <a:gd name="T0" fmla="*/ 363 w 377"/>
              <a:gd name="T1" fmla="*/ 321 h 401"/>
              <a:gd name="T2" fmla="*/ 368 w 377"/>
              <a:gd name="T3" fmla="*/ 243 h 401"/>
              <a:gd name="T4" fmla="*/ 350 w 377"/>
              <a:gd name="T5" fmla="*/ 248 h 401"/>
              <a:gd name="T6" fmla="*/ 321 w 377"/>
              <a:gd name="T7" fmla="*/ 258 h 401"/>
              <a:gd name="T8" fmla="*/ 311 w 377"/>
              <a:gd name="T9" fmla="*/ 220 h 401"/>
              <a:gd name="T10" fmla="*/ 334 w 377"/>
              <a:gd name="T11" fmla="*/ 204 h 401"/>
              <a:gd name="T12" fmla="*/ 356 w 377"/>
              <a:gd name="T13" fmla="*/ 193 h 401"/>
              <a:gd name="T14" fmla="*/ 368 w 377"/>
              <a:gd name="T15" fmla="*/ 121 h 401"/>
              <a:gd name="T16" fmla="*/ 367 w 377"/>
              <a:gd name="T17" fmla="*/ 8 h 401"/>
              <a:gd name="T18" fmla="*/ 294 w 377"/>
              <a:gd name="T19" fmla="*/ 7 h 401"/>
              <a:gd name="T20" fmla="*/ 247 w 377"/>
              <a:gd name="T21" fmla="*/ 28 h 401"/>
              <a:gd name="T22" fmla="*/ 267 w 377"/>
              <a:gd name="T23" fmla="*/ 51 h 401"/>
              <a:gd name="T24" fmla="*/ 219 w 377"/>
              <a:gd name="T25" fmla="*/ 75 h 401"/>
              <a:gd name="T26" fmla="*/ 204 w 377"/>
              <a:gd name="T27" fmla="*/ 38 h 401"/>
              <a:gd name="T28" fmla="*/ 146 w 377"/>
              <a:gd name="T29" fmla="*/ 8 h 401"/>
              <a:gd name="T30" fmla="*/ 14 w 377"/>
              <a:gd name="T31" fmla="*/ 13 h 401"/>
              <a:gd name="T32" fmla="*/ 3 w 377"/>
              <a:gd name="T33" fmla="*/ 133 h 401"/>
              <a:gd name="T34" fmla="*/ 24 w 377"/>
              <a:gd name="T35" fmla="*/ 175 h 401"/>
              <a:gd name="T36" fmla="*/ 44 w 377"/>
              <a:gd name="T37" fmla="*/ 148 h 401"/>
              <a:gd name="T38" fmla="*/ 66 w 377"/>
              <a:gd name="T39" fmla="*/ 184 h 401"/>
              <a:gd name="T40" fmla="*/ 31 w 377"/>
              <a:gd name="T41" fmla="*/ 227 h 401"/>
              <a:gd name="T42" fmla="*/ 2 w 377"/>
              <a:gd name="T43" fmla="*/ 255 h 401"/>
              <a:gd name="T44" fmla="*/ 15 w 377"/>
              <a:gd name="T45" fmla="*/ 401 h 401"/>
              <a:gd name="T46" fmla="*/ 372 w 377"/>
              <a:gd name="T47" fmla="*/ 401 h 401"/>
              <a:gd name="T48" fmla="*/ 363 w 377"/>
              <a:gd name="T49" fmla="*/ 321 h 401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377"/>
              <a:gd name="T76" fmla="*/ 0 h 401"/>
              <a:gd name="T77" fmla="*/ 377 w 377"/>
              <a:gd name="T78" fmla="*/ 401 h 401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377" h="401">
                <a:moveTo>
                  <a:pt x="363" y="321"/>
                </a:moveTo>
                <a:cubicBezTo>
                  <a:pt x="367" y="277"/>
                  <a:pt x="377" y="253"/>
                  <a:pt x="368" y="243"/>
                </a:cubicBezTo>
                <a:cubicBezTo>
                  <a:pt x="362" y="235"/>
                  <a:pt x="356" y="237"/>
                  <a:pt x="350" y="248"/>
                </a:cubicBezTo>
                <a:cubicBezTo>
                  <a:pt x="343" y="260"/>
                  <a:pt x="332" y="270"/>
                  <a:pt x="321" y="258"/>
                </a:cubicBezTo>
                <a:cubicBezTo>
                  <a:pt x="311" y="245"/>
                  <a:pt x="309" y="233"/>
                  <a:pt x="311" y="220"/>
                </a:cubicBezTo>
                <a:cubicBezTo>
                  <a:pt x="313" y="208"/>
                  <a:pt x="319" y="192"/>
                  <a:pt x="334" y="204"/>
                </a:cubicBezTo>
                <a:cubicBezTo>
                  <a:pt x="350" y="217"/>
                  <a:pt x="355" y="198"/>
                  <a:pt x="356" y="193"/>
                </a:cubicBezTo>
                <a:cubicBezTo>
                  <a:pt x="360" y="180"/>
                  <a:pt x="366" y="143"/>
                  <a:pt x="368" y="121"/>
                </a:cubicBezTo>
                <a:cubicBezTo>
                  <a:pt x="370" y="98"/>
                  <a:pt x="372" y="32"/>
                  <a:pt x="367" y="8"/>
                </a:cubicBezTo>
                <a:cubicBezTo>
                  <a:pt x="329" y="19"/>
                  <a:pt x="321" y="10"/>
                  <a:pt x="294" y="7"/>
                </a:cubicBezTo>
                <a:cubicBezTo>
                  <a:pt x="268" y="4"/>
                  <a:pt x="248" y="16"/>
                  <a:pt x="247" y="28"/>
                </a:cubicBezTo>
                <a:cubicBezTo>
                  <a:pt x="247" y="39"/>
                  <a:pt x="267" y="35"/>
                  <a:pt x="267" y="51"/>
                </a:cubicBezTo>
                <a:cubicBezTo>
                  <a:pt x="267" y="57"/>
                  <a:pt x="257" y="79"/>
                  <a:pt x="219" y="75"/>
                </a:cubicBezTo>
                <a:cubicBezTo>
                  <a:pt x="180" y="71"/>
                  <a:pt x="200" y="50"/>
                  <a:pt x="204" y="38"/>
                </a:cubicBezTo>
                <a:cubicBezTo>
                  <a:pt x="208" y="23"/>
                  <a:pt x="175" y="13"/>
                  <a:pt x="146" y="8"/>
                </a:cubicBezTo>
                <a:cubicBezTo>
                  <a:pt x="107" y="0"/>
                  <a:pt x="34" y="13"/>
                  <a:pt x="14" y="13"/>
                </a:cubicBezTo>
                <a:cubicBezTo>
                  <a:pt x="20" y="64"/>
                  <a:pt x="3" y="107"/>
                  <a:pt x="3" y="133"/>
                </a:cubicBezTo>
                <a:cubicBezTo>
                  <a:pt x="4" y="147"/>
                  <a:pt x="12" y="175"/>
                  <a:pt x="24" y="175"/>
                </a:cubicBezTo>
                <a:cubicBezTo>
                  <a:pt x="36" y="175"/>
                  <a:pt x="31" y="148"/>
                  <a:pt x="44" y="148"/>
                </a:cubicBezTo>
                <a:cubicBezTo>
                  <a:pt x="58" y="148"/>
                  <a:pt x="69" y="167"/>
                  <a:pt x="66" y="184"/>
                </a:cubicBezTo>
                <a:cubicBezTo>
                  <a:pt x="64" y="200"/>
                  <a:pt x="60" y="230"/>
                  <a:pt x="31" y="227"/>
                </a:cubicBezTo>
                <a:cubicBezTo>
                  <a:pt x="2" y="225"/>
                  <a:pt x="0" y="241"/>
                  <a:pt x="2" y="255"/>
                </a:cubicBezTo>
                <a:cubicBezTo>
                  <a:pt x="4" y="265"/>
                  <a:pt x="14" y="341"/>
                  <a:pt x="15" y="401"/>
                </a:cubicBezTo>
                <a:cubicBezTo>
                  <a:pt x="372" y="401"/>
                  <a:pt x="372" y="401"/>
                  <a:pt x="372" y="401"/>
                </a:cubicBezTo>
                <a:cubicBezTo>
                  <a:pt x="367" y="379"/>
                  <a:pt x="360" y="341"/>
                  <a:pt x="363" y="32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6" name="Freeform 16"/>
          <p:cNvSpPr>
            <a:spLocks/>
          </p:cNvSpPr>
          <p:nvPr/>
        </p:nvSpPr>
        <p:spPr bwMode="auto">
          <a:xfrm>
            <a:off x="857225" y="3794650"/>
            <a:ext cx="1035271" cy="848797"/>
          </a:xfrm>
          <a:custGeom>
            <a:avLst/>
            <a:gdLst>
              <a:gd name="T0" fmla="*/ 370 w 408"/>
              <a:gd name="T1" fmla="*/ 236 h 410"/>
              <a:gd name="T2" fmla="*/ 405 w 408"/>
              <a:gd name="T3" fmla="*/ 193 h 410"/>
              <a:gd name="T4" fmla="*/ 383 w 408"/>
              <a:gd name="T5" fmla="*/ 157 h 410"/>
              <a:gd name="T6" fmla="*/ 363 w 408"/>
              <a:gd name="T7" fmla="*/ 184 h 410"/>
              <a:gd name="T8" fmla="*/ 342 w 408"/>
              <a:gd name="T9" fmla="*/ 142 h 410"/>
              <a:gd name="T10" fmla="*/ 353 w 408"/>
              <a:gd name="T11" fmla="*/ 22 h 410"/>
              <a:gd name="T12" fmla="*/ 166 w 408"/>
              <a:gd name="T13" fmla="*/ 18 h 410"/>
              <a:gd name="T14" fmla="*/ 191 w 408"/>
              <a:gd name="T15" fmla="*/ 55 h 410"/>
              <a:gd name="T16" fmla="*/ 142 w 408"/>
              <a:gd name="T17" fmla="*/ 65 h 410"/>
              <a:gd name="T18" fmla="*/ 114 w 408"/>
              <a:gd name="T19" fmla="*/ 45 h 410"/>
              <a:gd name="T20" fmla="*/ 121 w 408"/>
              <a:gd name="T21" fmla="*/ 19 h 410"/>
              <a:gd name="T22" fmla="*/ 0 w 408"/>
              <a:gd name="T23" fmla="*/ 22 h 410"/>
              <a:gd name="T24" fmla="*/ 0 w 408"/>
              <a:gd name="T25" fmla="*/ 410 h 410"/>
              <a:gd name="T26" fmla="*/ 354 w 408"/>
              <a:gd name="T27" fmla="*/ 410 h 410"/>
              <a:gd name="T28" fmla="*/ 341 w 408"/>
              <a:gd name="T29" fmla="*/ 264 h 410"/>
              <a:gd name="T30" fmla="*/ 370 w 408"/>
              <a:gd name="T31" fmla="*/ 236 h 41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408"/>
              <a:gd name="T49" fmla="*/ 0 h 410"/>
              <a:gd name="T50" fmla="*/ 408 w 408"/>
              <a:gd name="T51" fmla="*/ 410 h 410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7" name="Freeform 17"/>
          <p:cNvSpPr>
            <a:spLocks/>
          </p:cNvSpPr>
          <p:nvPr/>
        </p:nvSpPr>
        <p:spPr bwMode="auto">
          <a:xfrm>
            <a:off x="857225" y="2894119"/>
            <a:ext cx="953652" cy="1043459"/>
          </a:xfrm>
          <a:custGeom>
            <a:avLst/>
            <a:gdLst>
              <a:gd name="T0" fmla="*/ 121 w 376"/>
              <a:gd name="T1" fmla="*/ 454 h 504"/>
              <a:gd name="T2" fmla="*/ 114 w 376"/>
              <a:gd name="T3" fmla="*/ 480 h 504"/>
              <a:gd name="T4" fmla="*/ 142 w 376"/>
              <a:gd name="T5" fmla="*/ 500 h 504"/>
              <a:gd name="T6" fmla="*/ 191 w 376"/>
              <a:gd name="T7" fmla="*/ 490 h 504"/>
              <a:gd name="T8" fmla="*/ 166 w 376"/>
              <a:gd name="T9" fmla="*/ 453 h 504"/>
              <a:gd name="T10" fmla="*/ 353 w 376"/>
              <a:gd name="T11" fmla="*/ 457 h 504"/>
              <a:gd name="T12" fmla="*/ 358 w 376"/>
              <a:gd name="T13" fmla="*/ 380 h 504"/>
              <a:gd name="T14" fmla="*/ 340 w 376"/>
              <a:gd name="T15" fmla="*/ 389 h 504"/>
              <a:gd name="T16" fmla="*/ 317 w 376"/>
              <a:gd name="T17" fmla="*/ 394 h 504"/>
              <a:gd name="T18" fmla="*/ 311 w 376"/>
              <a:gd name="T19" fmla="*/ 345 h 504"/>
              <a:gd name="T20" fmla="*/ 340 w 376"/>
              <a:gd name="T21" fmla="*/ 341 h 504"/>
              <a:gd name="T22" fmla="*/ 357 w 376"/>
              <a:gd name="T23" fmla="*/ 332 h 504"/>
              <a:gd name="T24" fmla="*/ 352 w 376"/>
              <a:gd name="T25" fmla="*/ 246 h 504"/>
              <a:gd name="T26" fmla="*/ 353 w 376"/>
              <a:gd name="T27" fmla="*/ 67 h 504"/>
              <a:gd name="T28" fmla="*/ 160 w 376"/>
              <a:gd name="T29" fmla="*/ 64 h 504"/>
              <a:gd name="T30" fmla="*/ 149 w 376"/>
              <a:gd name="T31" fmla="*/ 54 h 504"/>
              <a:gd name="T32" fmla="*/ 165 w 376"/>
              <a:gd name="T33" fmla="*/ 33 h 504"/>
              <a:gd name="T34" fmla="*/ 148 w 376"/>
              <a:gd name="T35" fmla="*/ 13 h 504"/>
              <a:gd name="T36" fmla="*/ 90 w 376"/>
              <a:gd name="T37" fmla="*/ 16 h 504"/>
              <a:gd name="T38" fmla="*/ 108 w 376"/>
              <a:gd name="T39" fmla="*/ 53 h 504"/>
              <a:gd name="T40" fmla="*/ 0 w 376"/>
              <a:gd name="T41" fmla="*/ 62 h 504"/>
              <a:gd name="T42" fmla="*/ 0 w 376"/>
              <a:gd name="T43" fmla="*/ 457 h 504"/>
              <a:gd name="T44" fmla="*/ 121 w 376"/>
              <a:gd name="T45" fmla="*/ 454 h 50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76"/>
              <a:gd name="T70" fmla="*/ 0 h 504"/>
              <a:gd name="T71" fmla="*/ 376 w 376"/>
              <a:gd name="T72" fmla="*/ 504 h 504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76" h="504">
                <a:moveTo>
                  <a:pt x="121" y="454"/>
                </a:moveTo>
                <a:cubicBezTo>
                  <a:pt x="132" y="460"/>
                  <a:pt x="114" y="469"/>
                  <a:pt x="114" y="480"/>
                </a:cubicBezTo>
                <a:cubicBezTo>
                  <a:pt x="113" y="491"/>
                  <a:pt x="122" y="498"/>
                  <a:pt x="142" y="500"/>
                </a:cubicBezTo>
                <a:cubicBezTo>
                  <a:pt x="163" y="501"/>
                  <a:pt x="187" y="504"/>
                  <a:pt x="191" y="490"/>
                </a:cubicBezTo>
                <a:cubicBezTo>
                  <a:pt x="195" y="477"/>
                  <a:pt x="156" y="463"/>
                  <a:pt x="166" y="453"/>
                </a:cubicBezTo>
                <a:cubicBezTo>
                  <a:pt x="176" y="443"/>
                  <a:pt x="302" y="435"/>
                  <a:pt x="353" y="457"/>
                </a:cubicBezTo>
                <a:cubicBezTo>
                  <a:pt x="346" y="408"/>
                  <a:pt x="376" y="398"/>
                  <a:pt x="358" y="380"/>
                </a:cubicBezTo>
                <a:cubicBezTo>
                  <a:pt x="352" y="374"/>
                  <a:pt x="344" y="379"/>
                  <a:pt x="340" y="389"/>
                </a:cubicBezTo>
                <a:cubicBezTo>
                  <a:pt x="337" y="399"/>
                  <a:pt x="325" y="398"/>
                  <a:pt x="317" y="394"/>
                </a:cubicBezTo>
                <a:cubicBezTo>
                  <a:pt x="310" y="391"/>
                  <a:pt x="300" y="363"/>
                  <a:pt x="311" y="345"/>
                </a:cubicBezTo>
                <a:cubicBezTo>
                  <a:pt x="321" y="327"/>
                  <a:pt x="333" y="335"/>
                  <a:pt x="340" y="341"/>
                </a:cubicBezTo>
                <a:cubicBezTo>
                  <a:pt x="348" y="347"/>
                  <a:pt x="354" y="341"/>
                  <a:pt x="357" y="332"/>
                </a:cubicBezTo>
                <a:cubicBezTo>
                  <a:pt x="360" y="323"/>
                  <a:pt x="364" y="289"/>
                  <a:pt x="352" y="246"/>
                </a:cubicBezTo>
                <a:cubicBezTo>
                  <a:pt x="341" y="203"/>
                  <a:pt x="351" y="80"/>
                  <a:pt x="353" y="67"/>
                </a:cubicBezTo>
                <a:cubicBezTo>
                  <a:pt x="227" y="41"/>
                  <a:pt x="166" y="63"/>
                  <a:pt x="160" y="64"/>
                </a:cubicBezTo>
                <a:cubicBezTo>
                  <a:pt x="153" y="65"/>
                  <a:pt x="150" y="62"/>
                  <a:pt x="149" y="54"/>
                </a:cubicBezTo>
                <a:cubicBezTo>
                  <a:pt x="147" y="46"/>
                  <a:pt x="161" y="40"/>
                  <a:pt x="165" y="33"/>
                </a:cubicBezTo>
                <a:cubicBezTo>
                  <a:pt x="169" y="27"/>
                  <a:pt x="166" y="15"/>
                  <a:pt x="148" y="13"/>
                </a:cubicBezTo>
                <a:cubicBezTo>
                  <a:pt x="135" y="12"/>
                  <a:pt x="97" y="0"/>
                  <a:pt x="90" y="16"/>
                </a:cubicBezTo>
                <a:cubicBezTo>
                  <a:pt x="83" y="32"/>
                  <a:pt x="119" y="37"/>
                  <a:pt x="108" y="53"/>
                </a:cubicBezTo>
                <a:cubicBezTo>
                  <a:pt x="100" y="64"/>
                  <a:pt x="45" y="51"/>
                  <a:pt x="0" y="62"/>
                </a:cubicBezTo>
                <a:cubicBezTo>
                  <a:pt x="0" y="457"/>
                  <a:pt x="0" y="457"/>
                  <a:pt x="0" y="457"/>
                </a:cubicBezTo>
                <a:cubicBezTo>
                  <a:pt x="48" y="445"/>
                  <a:pt x="102" y="444"/>
                  <a:pt x="121" y="454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" name="Блок-схема: знак завершения 17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7643834" y="4286256"/>
            <a:ext cx="1357322" cy="428628"/>
          </a:xfrm>
          <a:prstGeom prst="flowChartTerminator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Блок-схема: знак завершения 18"/>
          <p:cNvSpPr/>
          <p:nvPr/>
        </p:nvSpPr>
        <p:spPr>
          <a:xfrm>
            <a:off x="1571604" y="4929198"/>
            <a:ext cx="1928826" cy="500066"/>
          </a:xfrm>
          <a:prstGeom prst="flowChartTerminator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Леший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  <p:bldP spid="13" grpId="0" animBg="1"/>
      <p:bldP spid="15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8000" t="32000" r="50000" b="3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4929190" y="214290"/>
            <a:ext cx="4071966" cy="3000396"/>
          </a:xfrm>
          <a:prstGeom prst="cloudCallou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572132" y="714356"/>
            <a:ext cx="3000396" cy="2010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Внутри него водица,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 ним не хотят водиться,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 все его подружки -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Пиявки да лягушки!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Водорослями зарос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Добрый дедушка...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2214554"/>
            <a:ext cx="3571900" cy="24288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6" name="Freeform 6"/>
          <p:cNvSpPr>
            <a:spLocks/>
          </p:cNvSpPr>
          <p:nvPr/>
        </p:nvSpPr>
        <p:spPr bwMode="auto">
          <a:xfrm>
            <a:off x="857225" y="2214555"/>
            <a:ext cx="1072859" cy="818107"/>
          </a:xfrm>
          <a:custGeom>
            <a:avLst/>
            <a:gdLst>
              <a:gd name="T0" fmla="*/ 108 w 423"/>
              <a:gd name="T1" fmla="*/ 381 h 395"/>
              <a:gd name="T2" fmla="*/ 90 w 423"/>
              <a:gd name="T3" fmla="*/ 344 h 395"/>
              <a:gd name="T4" fmla="*/ 148 w 423"/>
              <a:gd name="T5" fmla="*/ 341 h 395"/>
              <a:gd name="T6" fmla="*/ 165 w 423"/>
              <a:gd name="T7" fmla="*/ 361 h 395"/>
              <a:gd name="T8" fmla="*/ 149 w 423"/>
              <a:gd name="T9" fmla="*/ 382 h 395"/>
              <a:gd name="T10" fmla="*/ 160 w 423"/>
              <a:gd name="T11" fmla="*/ 392 h 395"/>
              <a:gd name="T12" fmla="*/ 353 w 423"/>
              <a:gd name="T13" fmla="*/ 395 h 395"/>
              <a:gd name="T14" fmla="*/ 352 w 423"/>
              <a:gd name="T15" fmla="*/ 286 h 395"/>
              <a:gd name="T16" fmla="*/ 382 w 423"/>
              <a:gd name="T17" fmla="*/ 294 h 395"/>
              <a:gd name="T18" fmla="*/ 409 w 423"/>
              <a:gd name="T19" fmla="*/ 272 h 395"/>
              <a:gd name="T20" fmla="*/ 416 w 423"/>
              <a:gd name="T21" fmla="*/ 230 h 395"/>
              <a:gd name="T22" fmla="*/ 387 w 423"/>
              <a:gd name="T23" fmla="*/ 235 h 395"/>
              <a:gd name="T24" fmla="*/ 356 w 423"/>
              <a:gd name="T25" fmla="*/ 225 h 395"/>
              <a:gd name="T26" fmla="*/ 355 w 423"/>
              <a:gd name="T27" fmla="*/ 154 h 395"/>
              <a:gd name="T28" fmla="*/ 351 w 423"/>
              <a:gd name="T29" fmla="*/ 0 h 395"/>
              <a:gd name="T30" fmla="*/ 0 w 423"/>
              <a:gd name="T31" fmla="*/ 0 h 395"/>
              <a:gd name="T32" fmla="*/ 0 w 423"/>
              <a:gd name="T33" fmla="*/ 390 h 395"/>
              <a:gd name="T34" fmla="*/ 108 w 423"/>
              <a:gd name="T35" fmla="*/ 381 h 395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423"/>
              <a:gd name="T55" fmla="*/ 0 h 395"/>
              <a:gd name="T56" fmla="*/ 423 w 423"/>
              <a:gd name="T57" fmla="*/ 395 h 395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423" h="395">
                <a:moveTo>
                  <a:pt x="108" y="381"/>
                </a:moveTo>
                <a:cubicBezTo>
                  <a:pt x="119" y="365"/>
                  <a:pt x="83" y="360"/>
                  <a:pt x="90" y="344"/>
                </a:cubicBezTo>
                <a:cubicBezTo>
                  <a:pt x="97" y="328"/>
                  <a:pt x="135" y="340"/>
                  <a:pt x="148" y="341"/>
                </a:cubicBezTo>
                <a:cubicBezTo>
                  <a:pt x="166" y="343"/>
                  <a:pt x="169" y="355"/>
                  <a:pt x="165" y="361"/>
                </a:cubicBezTo>
                <a:cubicBezTo>
                  <a:pt x="161" y="368"/>
                  <a:pt x="147" y="374"/>
                  <a:pt x="149" y="382"/>
                </a:cubicBezTo>
                <a:cubicBezTo>
                  <a:pt x="150" y="390"/>
                  <a:pt x="153" y="393"/>
                  <a:pt x="160" y="392"/>
                </a:cubicBezTo>
                <a:cubicBezTo>
                  <a:pt x="166" y="391"/>
                  <a:pt x="227" y="369"/>
                  <a:pt x="353" y="395"/>
                </a:cubicBezTo>
                <a:cubicBezTo>
                  <a:pt x="349" y="384"/>
                  <a:pt x="342" y="300"/>
                  <a:pt x="352" y="286"/>
                </a:cubicBezTo>
                <a:cubicBezTo>
                  <a:pt x="362" y="273"/>
                  <a:pt x="373" y="285"/>
                  <a:pt x="382" y="294"/>
                </a:cubicBezTo>
                <a:cubicBezTo>
                  <a:pt x="390" y="303"/>
                  <a:pt x="400" y="287"/>
                  <a:pt x="409" y="272"/>
                </a:cubicBezTo>
                <a:cubicBezTo>
                  <a:pt x="418" y="257"/>
                  <a:pt x="423" y="238"/>
                  <a:pt x="416" y="230"/>
                </a:cubicBezTo>
                <a:cubicBezTo>
                  <a:pt x="410" y="222"/>
                  <a:pt x="401" y="222"/>
                  <a:pt x="387" y="235"/>
                </a:cubicBezTo>
                <a:cubicBezTo>
                  <a:pt x="378" y="243"/>
                  <a:pt x="365" y="242"/>
                  <a:pt x="356" y="225"/>
                </a:cubicBezTo>
                <a:cubicBezTo>
                  <a:pt x="350" y="213"/>
                  <a:pt x="350" y="187"/>
                  <a:pt x="355" y="154"/>
                </a:cubicBezTo>
                <a:cubicBezTo>
                  <a:pt x="360" y="123"/>
                  <a:pt x="362" y="36"/>
                  <a:pt x="3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90"/>
                  <a:pt x="0" y="390"/>
                  <a:pt x="0" y="390"/>
                </a:cubicBezTo>
                <a:cubicBezTo>
                  <a:pt x="45" y="379"/>
                  <a:pt x="100" y="392"/>
                  <a:pt x="108" y="381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9" name="Freeform 9"/>
          <p:cNvSpPr>
            <a:spLocks/>
          </p:cNvSpPr>
          <p:nvPr/>
        </p:nvSpPr>
        <p:spPr bwMode="auto">
          <a:xfrm>
            <a:off x="3380967" y="2214555"/>
            <a:ext cx="1048158" cy="819861"/>
          </a:xfrm>
          <a:custGeom>
            <a:avLst/>
            <a:gdLst>
              <a:gd name="T0" fmla="*/ 59 w 413"/>
              <a:gd name="T1" fmla="*/ 57 h 396"/>
              <a:gd name="T2" fmla="*/ 58 w 413"/>
              <a:gd name="T3" fmla="*/ 218 h 396"/>
              <a:gd name="T4" fmla="*/ 46 w 413"/>
              <a:gd name="T5" fmla="*/ 211 h 396"/>
              <a:gd name="T6" fmla="*/ 24 w 413"/>
              <a:gd name="T7" fmla="*/ 198 h 396"/>
              <a:gd name="T8" fmla="*/ 30 w 413"/>
              <a:gd name="T9" fmla="*/ 259 h 396"/>
              <a:gd name="T10" fmla="*/ 58 w 413"/>
              <a:gd name="T11" fmla="*/ 286 h 396"/>
              <a:gd name="T12" fmla="*/ 64 w 413"/>
              <a:gd name="T13" fmla="*/ 390 h 396"/>
              <a:gd name="T14" fmla="*/ 161 w 413"/>
              <a:gd name="T15" fmla="*/ 391 h 396"/>
              <a:gd name="T16" fmla="*/ 199 w 413"/>
              <a:gd name="T17" fmla="*/ 363 h 396"/>
              <a:gd name="T18" fmla="*/ 172 w 413"/>
              <a:gd name="T19" fmla="*/ 336 h 396"/>
              <a:gd name="T20" fmla="*/ 221 w 413"/>
              <a:gd name="T21" fmla="*/ 326 h 396"/>
              <a:gd name="T22" fmla="*/ 246 w 413"/>
              <a:gd name="T23" fmla="*/ 353 h 396"/>
              <a:gd name="T24" fmla="*/ 264 w 413"/>
              <a:gd name="T25" fmla="*/ 385 h 396"/>
              <a:gd name="T26" fmla="*/ 413 w 413"/>
              <a:gd name="T27" fmla="*/ 378 h 396"/>
              <a:gd name="T28" fmla="*/ 413 w 413"/>
              <a:gd name="T29" fmla="*/ 0 h 396"/>
              <a:gd name="T30" fmla="*/ 57 w 413"/>
              <a:gd name="T31" fmla="*/ 0 h 396"/>
              <a:gd name="T32" fmla="*/ 59 w 413"/>
              <a:gd name="T33" fmla="*/ 57 h 39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413"/>
              <a:gd name="T52" fmla="*/ 0 h 396"/>
              <a:gd name="T53" fmla="*/ 413 w 413"/>
              <a:gd name="T54" fmla="*/ 396 h 39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413" h="396">
                <a:moveTo>
                  <a:pt x="59" y="57"/>
                </a:moveTo>
                <a:cubicBezTo>
                  <a:pt x="67" y="111"/>
                  <a:pt x="64" y="212"/>
                  <a:pt x="58" y="218"/>
                </a:cubicBezTo>
                <a:cubicBezTo>
                  <a:pt x="51" y="223"/>
                  <a:pt x="46" y="220"/>
                  <a:pt x="46" y="211"/>
                </a:cubicBezTo>
                <a:cubicBezTo>
                  <a:pt x="46" y="202"/>
                  <a:pt x="42" y="186"/>
                  <a:pt x="24" y="198"/>
                </a:cubicBezTo>
                <a:cubicBezTo>
                  <a:pt x="6" y="211"/>
                  <a:pt x="0" y="272"/>
                  <a:pt x="30" y="259"/>
                </a:cubicBezTo>
                <a:cubicBezTo>
                  <a:pt x="42" y="254"/>
                  <a:pt x="55" y="274"/>
                  <a:pt x="58" y="286"/>
                </a:cubicBezTo>
                <a:cubicBezTo>
                  <a:pt x="63" y="311"/>
                  <a:pt x="57" y="342"/>
                  <a:pt x="64" y="390"/>
                </a:cubicBezTo>
                <a:cubicBezTo>
                  <a:pt x="107" y="396"/>
                  <a:pt x="137" y="396"/>
                  <a:pt x="161" y="391"/>
                </a:cubicBezTo>
                <a:cubicBezTo>
                  <a:pt x="190" y="385"/>
                  <a:pt x="206" y="370"/>
                  <a:pt x="199" y="363"/>
                </a:cubicBezTo>
                <a:cubicBezTo>
                  <a:pt x="192" y="356"/>
                  <a:pt x="170" y="351"/>
                  <a:pt x="172" y="336"/>
                </a:cubicBezTo>
                <a:cubicBezTo>
                  <a:pt x="174" y="320"/>
                  <a:pt x="205" y="321"/>
                  <a:pt x="221" y="326"/>
                </a:cubicBezTo>
                <a:cubicBezTo>
                  <a:pt x="236" y="331"/>
                  <a:pt x="255" y="336"/>
                  <a:pt x="246" y="353"/>
                </a:cubicBezTo>
                <a:cubicBezTo>
                  <a:pt x="236" y="370"/>
                  <a:pt x="247" y="380"/>
                  <a:pt x="264" y="385"/>
                </a:cubicBezTo>
                <a:cubicBezTo>
                  <a:pt x="277" y="389"/>
                  <a:pt x="350" y="373"/>
                  <a:pt x="413" y="378"/>
                </a:cubicBezTo>
                <a:cubicBezTo>
                  <a:pt x="413" y="0"/>
                  <a:pt x="413" y="0"/>
                  <a:pt x="413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6" y="22"/>
                  <a:pt x="57" y="43"/>
                  <a:pt x="59" y="57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2" name="Freeform 12"/>
          <p:cNvSpPr>
            <a:spLocks/>
          </p:cNvSpPr>
          <p:nvPr/>
        </p:nvSpPr>
        <p:spPr bwMode="auto">
          <a:xfrm>
            <a:off x="3516282" y="3794650"/>
            <a:ext cx="912843" cy="848797"/>
          </a:xfrm>
          <a:custGeom>
            <a:avLst/>
            <a:gdLst>
              <a:gd name="T0" fmla="*/ 152 w 360"/>
              <a:gd name="T1" fmla="*/ 22 h 410"/>
              <a:gd name="T2" fmla="*/ 178 w 360"/>
              <a:gd name="T3" fmla="*/ 60 h 410"/>
              <a:gd name="T4" fmla="*/ 129 w 360"/>
              <a:gd name="T5" fmla="*/ 69 h 410"/>
              <a:gd name="T6" fmla="*/ 100 w 360"/>
              <a:gd name="T7" fmla="*/ 50 h 410"/>
              <a:gd name="T8" fmla="*/ 108 w 360"/>
              <a:gd name="T9" fmla="*/ 23 h 410"/>
              <a:gd name="T10" fmla="*/ 9 w 360"/>
              <a:gd name="T11" fmla="*/ 19 h 410"/>
              <a:gd name="T12" fmla="*/ 9 w 360"/>
              <a:gd name="T13" fmla="*/ 154 h 410"/>
              <a:gd name="T14" fmla="*/ 26 w 360"/>
              <a:gd name="T15" fmla="*/ 236 h 410"/>
              <a:gd name="T16" fmla="*/ 49 w 360"/>
              <a:gd name="T17" fmla="*/ 209 h 410"/>
              <a:gd name="T18" fmla="*/ 64 w 360"/>
              <a:gd name="T19" fmla="*/ 250 h 410"/>
              <a:gd name="T20" fmla="*/ 47 w 360"/>
              <a:gd name="T21" fmla="*/ 284 h 410"/>
              <a:gd name="T22" fmla="*/ 24 w 360"/>
              <a:gd name="T23" fmla="*/ 277 h 410"/>
              <a:gd name="T24" fmla="*/ 9 w 360"/>
              <a:gd name="T25" fmla="*/ 325 h 410"/>
              <a:gd name="T26" fmla="*/ 10 w 360"/>
              <a:gd name="T27" fmla="*/ 410 h 410"/>
              <a:gd name="T28" fmla="*/ 360 w 360"/>
              <a:gd name="T29" fmla="*/ 410 h 410"/>
              <a:gd name="T30" fmla="*/ 360 w 360"/>
              <a:gd name="T31" fmla="*/ 29 h 410"/>
              <a:gd name="T32" fmla="*/ 152 w 360"/>
              <a:gd name="T33" fmla="*/ 22 h 41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360"/>
              <a:gd name="T52" fmla="*/ 0 h 410"/>
              <a:gd name="T53" fmla="*/ 360 w 360"/>
              <a:gd name="T54" fmla="*/ 410 h 410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360" h="410">
                <a:moveTo>
                  <a:pt x="152" y="22"/>
                </a:moveTo>
                <a:cubicBezTo>
                  <a:pt x="141" y="31"/>
                  <a:pt x="182" y="46"/>
                  <a:pt x="178" y="60"/>
                </a:cubicBezTo>
                <a:cubicBezTo>
                  <a:pt x="173" y="73"/>
                  <a:pt x="149" y="70"/>
                  <a:pt x="129" y="69"/>
                </a:cubicBezTo>
                <a:cubicBezTo>
                  <a:pt x="108" y="68"/>
                  <a:pt x="100" y="61"/>
                  <a:pt x="100" y="50"/>
                </a:cubicBezTo>
                <a:cubicBezTo>
                  <a:pt x="101" y="39"/>
                  <a:pt x="119" y="29"/>
                  <a:pt x="108" y="23"/>
                </a:cubicBezTo>
                <a:cubicBezTo>
                  <a:pt x="82" y="10"/>
                  <a:pt x="20" y="16"/>
                  <a:pt x="9" y="19"/>
                </a:cubicBezTo>
                <a:cubicBezTo>
                  <a:pt x="20" y="71"/>
                  <a:pt x="12" y="137"/>
                  <a:pt x="9" y="154"/>
                </a:cubicBezTo>
                <a:cubicBezTo>
                  <a:pt x="0" y="197"/>
                  <a:pt x="9" y="233"/>
                  <a:pt x="26" y="236"/>
                </a:cubicBezTo>
                <a:cubicBezTo>
                  <a:pt x="33" y="237"/>
                  <a:pt x="34" y="212"/>
                  <a:pt x="49" y="209"/>
                </a:cubicBezTo>
                <a:cubicBezTo>
                  <a:pt x="64" y="207"/>
                  <a:pt x="64" y="234"/>
                  <a:pt x="64" y="250"/>
                </a:cubicBezTo>
                <a:cubicBezTo>
                  <a:pt x="64" y="267"/>
                  <a:pt x="57" y="284"/>
                  <a:pt x="47" y="284"/>
                </a:cubicBezTo>
                <a:cubicBezTo>
                  <a:pt x="36" y="284"/>
                  <a:pt x="34" y="277"/>
                  <a:pt x="24" y="277"/>
                </a:cubicBezTo>
                <a:cubicBezTo>
                  <a:pt x="14" y="276"/>
                  <a:pt x="13" y="298"/>
                  <a:pt x="9" y="325"/>
                </a:cubicBezTo>
                <a:cubicBezTo>
                  <a:pt x="7" y="341"/>
                  <a:pt x="4" y="373"/>
                  <a:pt x="10" y="410"/>
                </a:cubicBezTo>
                <a:cubicBezTo>
                  <a:pt x="360" y="410"/>
                  <a:pt x="360" y="410"/>
                  <a:pt x="360" y="410"/>
                </a:cubicBezTo>
                <a:cubicBezTo>
                  <a:pt x="360" y="29"/>
                  <a:pt x="360" y="29"/>
                  <a:pt x="360" y="29"/>
                </a:cubicBezTo>
                <a:cubicBezTo>
                  <a:pt x="293" y="11"/>
                  <a:pt x="181" y="0"/>
                  <a:pt x="152" y="22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4" name="Freeform 14"/>
          <p:cNvSpPr>
            <a:spLocks/>
          </p:cNvSpPr>
          <p:nvPr/>
        </p:nvSpPr>
        <p:spPr bwMode="auto">
          <a:xfrm>
            <a:off x="3488360" y="2877458"/>
            <a:ext cx="940765" cy="1068011"/>
          </a:xfrm>
          <a:custGeom>
            <a:avLst/>
            <a:gdLst>
              <a:gd name="T0" fmla="*/ 222 w 371"/>
              <a:gd name="T1" fmla="*/ 65 h 516"/>
              <a:gd name="T2" fmla="*/ 204 w 371"/>
              <a:gd name="T3" fmla="*/ 33 h 516"/>
              <a:gd name="T4" fmla="*/ 179 w 371"/>
              <a:gd name="T5" fmla="*/ 6 h 516"/>
              <a:gd name="T6" fmla="*/ 130 w 371"/>
              <a:gd name="T7" fmla="*/ 16 h 516"/>
              <a:gd name="T8" fmla="*/ 157 w 371"/>
              <a:gd name="T9" fmla="*/ 43 h 516"/>
              <a:gd name="T10" fmla="*/ 119 w 371"/>
              <a:gd name="T11" fmla="*/ 71 h 516"/>
              <a:gd name="T12" fmla="*/ 22 w 371"/>
              <a:gd name="T13" fmla="*/ 70 h 516"/>
              <a:gd name="T14" fmla="*/ 24 w 371"/>
              <a:gd name="T15" fmla="*/ 186 h 516"/>
              <a:gd name="T16" fmla="*/ 29 w 371"/>
              <a:gd name="T17" fmla="*/ 220 h 516"/>
              <a:gd name="T18" fmla="*/ 65 w 371"/>
              <a:gd name="T19" fmla="*/ 218 h 516"/>
              <a:gd name="T20" fmla="*/ 74 w 371"/>
              <a:gd name="T21" fmla="*/ 257 h 516"/>
              <a:gd name="T22" fmla="*/ 41 w 371"/>
              <a:gd name="T23" fmla="*/ 260 h 516"/>
              <a:gd name="T24" fmla="*/ 21 w 371"/>
              <a:gd name="T25" fmla="*/ 307 h 516"/>
              <a:gd name="T26" fmla="*/ 20 w 371"/>
              <a:gd name="T27" fmla="*/ 462 h 516"/>
              <a:gd name="T28" fmla="*/ 119 w 371"/>
              <a:gd name="T29" fmla="*/ 466 h 516"/>
              <a:gd name="T30" fmla="*/ 111 w 371"/>
              <a:gd name="T31" fmla="*/ 493 h 516"/>
              <a:gd name="T32" fmla="*/ 140 w 371"/>
              <a:gd name="T33" fmla="*/ 512 h 516"/>
              <a:gd name="T34" fmla="*/ 189 w 371"/>
              <a:gd name="T35" fmla="*/ 503 h 516"/>
              <a:gd name="T36" fmla="*/ 163 w 371"/>
              <a:gd name="T37" fmla="*/ 465 h 516"/>
              <a:gd name="T38" fmla="*/ 371 w 371"/>
              <a:gd name="T39" fmla="*/ 472 h 516"/>
              <a:gd name="T40" fmla="*/ 371 w 371"/>
              <a:gd name="T41" fmla="*/ 58 h 516"/>
              <a:gd name="T42" fmla="*/ 222 w 371"/>
              <a:gd name="T43" fmla="*/ 65 h 51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371"/>
              <a:gd name="T67" fmla="*/ 0 h 516"/>
              <a:gd name="T68" fmla="*/ 371 w 371"/>
              <a:gd name="T69" fmla="*/ 516 h 51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371" h="516">
                <a:moveTo>
                  <a:pt x="222" y="65"/>
                </a:moveTo>
                <a:cubicBezTo>
                  <a:pt x="205" y="60"/>
                  <a:pt x="194" y="50"/>
                  <a:pt x="204" y="33"/>
                </a:cubicBezTo>
                <a:cubicBezTo>
                  <a:pt x="213" y="16"/>
                  <a:pt x="194" y="11"/>
                  <a:pt x="179" y="6"/>
                </a:cubicBezTo>
                <a:cubicBezTo>
                  <a:pt x="163" y="1"/>
                  <a:pt x="132" y="0"/>
                  <a:pt x="130" y="16"/>
                </a:cubicBezTo>
                <a:cubicBezTo>
                  <a:pt x="128" y="31"/>
                  <a:pt x="150" y="36"/>
                  <a:pt x="157" y="43"/>
                </a:cubicBezTo>
                <a:cubicBezTo>
                  <a:pt x="164" y="50"/>
                  <a:pt x="148" y="65"/>
                  <a:pt x="119" y="71"/>
                </a:cubicBezTo>
                <a:cubicBezTo>
                  <a:pt x="95" y="76"/>
                  <a:pt x="65" y="76"/>
                  <a:pt x="22" y="70"/>
                </a:cubicBezTo>
                <a:cubicBezTo>
                  <a:pt x="25" y="100"/>
                  <a:pt x="37" y="132"/>
                  <a:pt x="24" y="186"/>
                </a:cubicBezTo>
                <a:cubicBezTo>
                  <a:pt x="19" y="203"/>
                  <a:pt x="17" y="214"/>
                  <a:pt x="29" y="220"/>
                </a:cubicBezTo>
                <a:cubicBezTo>
                  <a:pt x="41" y="227"/>
                  <a:pt x="57" y="212"/>
                  <a:pt x="65" y="218"/>
                </a:cubicBezTo>
                <a:cubicBezTo>
                  <a:pt x="73" y="224"/>
                  <a:pt x="79" y="242"/>
                  <a:pt x="74" y="257"/>
                </a:cubicBezTo>
                <a:cubicBezTo>
                  <a:pt x="69" y="272"/>
                  <a:pt x="58" y="275"/>
                  <a:pt x="41" y="260"/>
                </a:cubicBezTo>
                <a:cubicBezTo>
                  <a:pt x="29" y="248"/>
                  <a:pt x="22" y="276"/>
                  <a:pt x="21" y="307"/>
                </a:cubicBezTo>
                <a:cubicBezTo>
                  <a:pt x="20" y="331"/>
                  <a:pt x="0" y="381"/>
                  <a:pt x="20" y="462"/>
                </a:cubicBezTo>
                <a:cubicBezTo>
                  <a:pt x="31" y="459"/>
                  <a:pt x="93" y="453"/>
                  <a:pt x="119" y="466"/>
                </a:cubicBezTo>
                <a:cubicBezTo>
                  <a:pt x="130" y="472"/>
                  <a:pt x="112" y="482"/>
                  <a:pt x="111" y="493"/>
                </a:cubicBezTo>
                <a:cubicBezTo>
                  <a:pt x="111" y="504"/>
                  <a:pt x="119" y="511"/>
                  <a:pt x="140" y="512"/>
                </a:cubicBezTo>
                <a:cubicBezTo>
                  <a:pt x="160" y="513"/>
                  <a:pt x="184" y="516"/>
                  <a:pt x="189" y="503"/>
                </a:cubicBezTo>
                <a:cubicBezTo>
                  <a:pt x="193" y="489"/>
                  <a:pt x="152" y="474"/>
                  <a:pt x="163" y="465"/>
                </a:cubicBezTo>
                <a:cubicBezTo>
                  <a:pt x="192" y="443"/>
                  <a:pt x="304" y="454"/>
                  <a:pt x="371" y="472"/>
                </a:cubicBezTo>
                <a:cubicBezTo>
                  <a:pt x="371" y="58"/>
                  <a:pt x="371" y="58"/>
                  <a:pt x="371" y="58"/>
                </a:cubicBezTo>
                <a:cubicBezTo>
                  <a:pt x="308" y="53"/>
                  <a:pt x="235" y="69"/>
                  <a:pt x="222" y="65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6" name="Freeform 16"/>
          <p:cNvSpPr>
            <a:spLocks/>
          </p:cNvSpPr>
          <p:nvPr/>
        </p:nvSpPr>
        <p:spPr bwMode="auto">
          <a:xfrm>
            <a:off x="857225" y="3794650"/>
            <a:ext cx="1035271" cy="848797"/>
          </a:xfrm>
          <a:custGeom>
            <a:avLst/>
            <a:gdLst>
              <a:gd name="T0" fmla="*/ 370 w 408"/>
              <a:gd name="T1" fmla="*/ 236 h 410"/>
              <a:gd name="T2" fmla="*/ 405 w 408"/>
              <a:gd name="T3" fmla="*/ 193 h 410"/>
              <a:gd name="T4" fmla="*/ 383 w 408"/>
              <a:gd name="T5" fmla="*/ 157 h 410"/>
              <a:gd name="T6" fmla="*/ 363 w 408"/>
              <a:gd name="T7" fmla="*/ 184 h 410"/>
              <a:gd name="T8" fmla="*/ 342 w 408"/>
              <a:gd name="T9" fmla="*/ 142 h 410"/>
              <a:gd name="T10" fmla="*/ 353 w 408"/>
              <a:gd name="T11" fmla="*/ 22 h 410"/>
              <a:gd name="T12" fmla="*/ 166 w 408"/>
              <a:gd name="T13" fmla="*/ 18 h 410"/>
              <a:gd name="T14" fmla="*/ 191 w 408"/>
              <a:gd name="T15" fmla="*/ 55 h 410"/>
              <a:gd name="T16" fmla="*/ 142 w 408"/>
              <a:gd name="T17" fmla="*/ 65 h 410"/>
              <a:gd name="T18" fmla="*/ 114 w 408"/>
              <a:gd name="T19" fmla="*/ 45 h 410"/>
              <a:gd name="T20" fmla="*/ 121 w 408"/>
              <a:gd name="T21" fmla="*/ 19 h 410"/>
              <a:gd name="T22" fmla="*/ 0 w 408"/>
              <a:gd name="T23" fmla="*/ 22 h 410"/>
              <a:gd name="T24" fmla="*/ 0 w 408"/>
              <a:gd name="T25" fmla="*/ 410 h 410"/>
              <a:gd name="T26" fmla="*/ 354 w 408"/>
              <a:gd name="T27" fmla="*/ 410 h 410"/>
              <a:gd name="T28" fmla="*/ 341 w 408"/>
              <a:gd name="T29" fmla="*/ 264 h 410"/>
              <a:gd name="T30" fmla="*/ 370 w 408"/>
              <a:gd name="T31" fmla="*/ 236 h 41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408"/>
              <a:gd name="T49" fmla="*/ 0 h 410"/>
              <a:gd name="T50" fmla="*/ 408 w 408"/>
              <a:gd name="T51" fmla="*/ 410 h 410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408" h="410">
                <a:moveTo>
                  <a:pt x="370" y="236"/>
                </a:moveTo>
                <a:cubicBezTo>
                  <a:pt x="399" y="239"/>
                  <a:pt x="403" y="209"/>
                  <a:pt x="405" y="193"/>
                </a:cubicBezTo>
                <a:cubicBezTo>
                  <a:pt x="408" y="176"/>
                  <a:pt x="397" y="157"/>
                  <a:pt x="383" y="157"/>
                </a:cubicBezTo>
                <a:cubicBezTo>
                  <a:pt x="370" y="157"/>
                  <a:pt x="375" y="184"/>
                  <a:pt x="363" y="184"/>
                </a:cubicBezTo>
                <a:cubicBezTo>
                  <a:pt x="351" y="184"/>
                  <a:pt x="343" y="156"/>
                  <a:pt x="342" y="142"/>
                </a:cubicBezTo>
                <a:cubicBezTo>
                  <a:pt x="342" y="116"/>
                  <a:pt x="359" y="73"/>
                  <a:pt x="353" y="22"/>
                </a:cubicBezTo>
                <a:cubicBezTo>
                  <a:pt x="302" y="0"/>
                  <a:pt x="176" y="8"/>
                  <a:pt x="166" y="18"/>
                </a:cubicBezTo>
                <a:cubicBezTo>
                  <a:pt x="156" y="28"/>
                  <a:pt x="195" y="42"/>
                  <a:pt x="191" y="55"/>
                </a:cubicBezTo>
                <a:cubicBezTo>
                  <a:pt x="187" y="69"/>
                  <a:pt x="163" y="66"/>
                  <a:pt x="142" y="65"/>
                </a:cubicBezTo>
                <a:cubicBezTo>
                  <a:pt x="122" y="63"/>
                  <a:pt x="113" y="56"/>
                  <a:pt x="114" y="45"/>
                </a:cubicBezTo>
                <a:cubicBezTo>
                  <a:pt x="114" y="34"/>
                  <a:pt x="132" y="25"/>
                  <a:pt x="121" y="19"/>
                </a:cubicBezTo>
                <a:cubicBezTo>
                  <a:pt x="102" y="9"/>
                  <a:pt x="48" y="10"/>
                  <a:pt x="0" y="22"/>
                </a:cubicBezTo>
                <a:cubicBezTo>
                  <a:pt x="0" y="410"/>
                  <a:pt x="0" y="410"/>
                  <a:pt x="0" y="410"/>
                </a:cubicBezTo>
                <a:cubicBezTo>
                  <a:pt x="354" y="410"/>
                  <a:pt x="354" y="410"/>
                  <a:pt x="354" y="410"/>
                </a:cubicBezTo>
                <a:cubicBezTo>
                  <a:pt x="353" y="350"/>
                  <a:pt x="343" y="274"/>
                  <a:pt x="341" y="264"/>
                </a:cubicBezTo>
                <a:cubicBezTo>
                  <a:pt x="339" y="250"/>
                  <a:pt x="341" y="234"/>
                  <a:pt x="370" y="236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 useBgFill="1">
        <p:nvSpPr>
          <p:cNvPr id="17" name="Freeform 17"/>
          <p:cNvSpPr>
            <a:spLocks/>
          </p:cNvSpPr>
          <p:nvPr/>
        </p:nvSpPr>
        <p:spPr bwMode="auto">
          <a:xfrm>
            <a:off x="857225" y="2894119"/>
            <a:ext cx="953652" cy="1043459"/>
          </a:xfrm>
          <a:custGeom>
            <a:avLst/>
            <a:gdLst>
              <a:gd name="T0" fmla="*/ 121 w 376"/>
              <a:gd name="T1" fmla="*/ 454 h 504"/>
              <a:gd name="T2" fmla="*/ 114 w 376"/>
              <a:gd name="T3" fmla="*/ 480 h 504"/>
              <a:gd name="T4" fmla="*/ 142 w 376"/>
              <a:gd name="T5" fmla="*/ 500 h 504"/>
              <a:gd name="T6" fmla="*/ 191 w 376"/>
              <a:gd name="T7" fmla="*/ 490 h 504"/>
              <a:gd name="T8" fmla="*/ 166 w 376"/>
              <a:gd name="T9" fmla="*/ 453 h 504"/>
              <a:gd name="T10" fmla="*/ 353 w 376"/>
              <a:gd name="T11" fmla="*/ 457 h 504"/>
              <a:gd name="T12" fmla="*/ 358 w 376"/>
              <a:gd name="T13" fmla="*/ 380 h 504"/>
              <a:gd name="T14" fmla="*/ 340 w 376"/>
              <a:gd name="T15" fmla="*/ 389 h 504"/>
              <a:gd name="T16" fmla="*/ 317 w 376"/>
              <a:gd name="T17" fmla="*/ 394 h 504"/>
              <a:gd name="T18" fmla="*/ 311 w 376"/>
              <a:gd name="T19" fmla="*/ 345 h 504"/>
              <a:gd name="T20" fmla="*/ 340 w 376"/>
              <a:gd name="T21" fmla="*/ 341 h 504"/>
              <a:gd name="T22" fmla="*/ 357 w 376"/>
              <a:gd name="T23" fmla="*/ 332 h 504"/>
              <a:gd name="T24" fmla="*/ 352 w 376"/>
              <a:gd name="T25" fmla="*/ 246 h 504"/>
              <a:gd name="T26" fmla="*/ 353 w 376"/>
              <a:gd name="T27" fmla="*/ 67 h 504"/>
              <a:gd name="T28" fmla="*/ 160 w 376"/>
              <a:gd name="T29" fmla="*/ 64 h 504"/>
              <a:gd name="T30" fmla="*/ 149 w 376"/>
              <a:gd name="T31" fmla="*/ 54 h 504"/>
              <a:gd name="T32" fmla="*/ 165 w 376"/>
              <a:gd name="T33" fmla="*/ 33 h 504"/>
              <a:gd name="T34" fmla="*/ 148 w 376"/>
              <a:gd name="T35" fmla="*/ 13 h 504"/>
              <a:gd name="T36" fmla="*/ 90 w 376"/>
              <a:gd name="T37" fmla="*/ 16 h 504"/>
              <a:gd name="T38" fmla="*/ 108 w 376"/>
              <a:gd name="T39" fmla="*/ 53 h 504"/>
              <a:gd name="T40" fmla="*/ 0 w 376"/>
              <a:gd name="T41" fmla="*/ 62 h 504"/>
              <a:gd name="T42" fmla="*/ 0 w 376"/>
              <a:gd name="T43" fmla="*/ 457 h 504"/>
              <a:gd name="T44" fmla="*/ 121 w 376"/>
              <a:gd name="T45" fmla="*/ 454 h 504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376"/>
              <a:gd name="T70" fmla="*/ 0 h 504"/>
              <a:gd name="T71" fmla="*/ 376 w 376"/>
              <a:gd name="T72" fmla="*/ 504 h 504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376" h="504">
                <a:moveTo>
                  <a:pt x="121" y="454"/>
                </a:moveTo>
                <a:cubicBezTo>
                  <a:pt x="132" y="460"/>
                  <a:pt x="114" y="469"/>
                  <a:pt x="114" y="480"/>
                </a:cubicBezTo>
                <a:cubicBezTo>
                  <a:pt x="113" y="491"/>
                  <a:pt x="122" y="498"/>
                  <a:pt x="142" y="500"/>
                </a:cubicBezTo>
                <a:cubicBezTo>
                  <a:pt x="163" y="501"/>
                  <a:pt x="187" y="504"/>
                  <a:pt x="191" y="490"/>
                </a:cubicBezTo>
                <a:cubicBezTo>
                  <a:pt x="195" y="477"/>
                  <a:pt x="156" y="463"/>
                  <a:pt x="166" y="453"/>
                </a:cubicBezTo>
                <a:cubicBezTo>
                  <a:pt x="176" y="443"/>
                  <a:pt x="302" y="435"/>
                  <a:pt x="353" y="457"/>
                </a:cubicBezTo>
                <a:cubicBezTo>
                  <a:pt x="346" y="408"/>
                  <a:pt x="376" y="398"/>
                  <a:pt x="358" y="380"/>
                </a:cubicBezTo>
                <a:cubicBezTo>
                  <a:pt x="352" y="374"/>
                  <a:pt x="344" y="379"/>
                  <a:pt x="340" y="389"/>
                </a:cubicBezTo>
                <a:cubicBezTo>
                  <a:pt x="337" y="399"/>
                  <a:pt x="325" y="398"/>
                  <a:pt x="317" y="394"/>
                </a:cubicBezTo>
                <a:cubicBezTo>
                  <a:pt x="310" y="391"/>
                  <a:pt x="300" y="363"/>
                  <a:pt x="311" y="345"/>
                </a:cubicBezTo>
                <a:cubicBezTo>
                  <a:pt x="321" y="327"/>
                  <a:pt x="333" y="335"/>
                  <a:pt x="340" y="341"/>
                </a:cubicBezTo>
                <a:cubicBezTo>
                  <a:pt x="348" y="347"/>
                  <a:pt x="354" y="341"/>
                  <a:pt x="357" y="332"/>
                </a:cubicBezTo>
                <a:cubicBezTo>
                  <a:pt x="360" y="323"/>
                  <a:pt x="364" y="289"/>
                  <a:pt x="352" y="246"/>
                </a:cubicBezTo>
                <a:cubicBezTo>
                  <a:pt x="341" y="203"/>
                  <a:pt x="351" y="80"/>
                  <a:pt x="353" y="67"/>
                </a:cubicBezTo>
                <a:cubicBezTo>
                  <a:pt x="227" y="41"/>
                  <a:pt x="166" y="63"/>
                  <a:pt x="160" y="64"/>
                </a:cubicBezTo>
                <a:cubicBezTo>
                  <a:pt x="153" y="65"/>
                  <a:pt x="150" y="62"/>
                  <a:pt x="149" y="54"/>
                </a:cubicBezTo>
                <a:cubicBezTo>
                  <a:pt x="147" y="46"/>
                  <a:pt x="161" y="40"/>
                  <a:pt x="165" y="33"/>
                </a:cubicBezTo>
                <a:cubicBezTo>
                  <a:pt x="169" y="27"/>
                  <a:pt x="166" y="15"/>
                  <a:pt x="148" y="13"/>
                </a:cubicBezTo>
                <a:cubicBezTo>
                  <a:pt x="135" y="12"/>
                  <a:pt x="97" y="0"/>
                  <a:pt x="90" y="16"/>
                </a:cubicBezTo>
                <a:cubicBezTo>
                  <a:pt x="83" y="32"/>
                  <a:pt x="119" y="37"/>
                  <a:pt x="108" y="53"/>
                </a:cubicBezTo>
                <a:cubicBezTo>
                  <a:pt x="100" y="64"/>
                  <a:pt x="45" y="51"/>
                  <a:pt x="0" y="62"/>
                </a:cubicBezTo>
                <a:cubicBezTo>
                  <a:pt x="0" y="457"/>
                  <a:pt x="0" y="457"/>
                  <a:pt x="0" y="457"/>
                </a:cubicBezTo>
                <a:cubicBezTo>
                  <a:pt x="48" y="445"/>
                  <a:pt x="102" y="444"/>
                  <a:pt x="121" y="454"/>
                </a:cubicBezTo>
                <a:close/>
              </a:path>
            </a:pathLst>
          </a:custGeom>
          <a:ln w="12700" cap="flat" cmpd="sng">
            <a:solidFill>
              <a:srgbClr val="C00000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" name="Блок-схема: знак завершения 17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7643834" y="4286256"/>
            <a:ext cx="1357322" cy="428628"/>
          </a:xfrm>
          <a:prstGeom prst="flowChartTerminator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7030A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655</TotalTime>
  <Words>144</Words>
  <Application>Microsoft Office PowerPoint</Application>
  <PresentationFormat>Экран (4:3)</PresentationFormat>
  <Paragraphs>58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 Windows</cp:lastModifiedBy>
  <cp:revision>7</cp:revision>
  <dcterms:created xsi:type="dcterms:W3CDTF">2014-05-17T04:26:58Z</dcterms:created>
  <dcterms:modified xsi:type="dcterms:W3CDTF">2021-12-26T14:19:08Z</dcterms:modified>
</cp:coreProperties>
</file>