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258" r:id="rId3"/>
    <p:sldId id="260" r:id="rId4"/>
    <p:sldId id="263" r:id="rId5"/>
    <p:sldId id="264" r:id="rId6"/>
    <p:sldId id="273" r:id="rId7"/>
    <p:sldId id="272" r:id="rId8"/>
    <p:sldId id="270" r:id="rId9"/>
    <p:sldId id="266" r:id="rId10"/>
    <p:sldId id="267" r:id="rId11"/>
    <p:sldId id="268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Юлия Баукина" userId="3060192eece4599e" providerId="LiveId" clId="{AE7C125B-2F4D-4F71-AEC3-55E0407CEA99}"/>
    <pc:docChg chg="delSld">
      <pc:chgData name="Юлия Баукина" userId="3060192eece4599e" providerId="LiveId" clId="{AE7C125B-2F4D-4F71-AEC3-55E0407CEA99}" dt="2022-05-02T21:31:04.901" v="0" actId="2696"/>
      <pc:docMkLst>
        <pc:docMk/>
      </pc:docMkLst>
      <pc:sldChg chg="del">
        <pc:chgData name="Юлия Баукина" userId="3060192eece4599e" providerId="LiveId" clId="{AE7C125B-2F4D-4F71-AEC3-55E0407CEA99}" dt="2022-05-02T21:31:04.901" v="0" actId="2696"/>
        <pc:sldMkLst>
          <pc:docMk/>
          <pc:sldMk cId="2623911550" sldId="256"/>
        </pc:sldMkLst>
      </pc:sldChg>
    </pc:docChg>
  </pc:docChgLst>
  <pc:docChgLst>
    <pc:chgData name="Юлия Баукина" userId="3060192eece4599e" providerId="LiveId" clId="{71095D2A-07C0-48C2-827C-A3FCE3AB0FC0}"/>
    <pc:docChg chg="custSel addSld delSld modSld sldOrd">
      <pc:chgData name="Юлия Баукина" userId="3060192eece4599e" providerId="LiveId" clId="{71095D2A-07C0-48C2-827C-A3FCE3AB0FC0}" dt="2022-02-13T12:58:52.881" v="324" actId="14100"/>
      <pc:docMkLst>
        <pc:docMk/>
      </pc:docMkLst>
      <pc:sldChg chg="addSp delSp modSp mod">
        <pc:chgData name="Юлия Баукина" userId="3060192eece4599e" providerId="LiveId" clId="{71095D2A-07C0-48C2-827C-A3FCE3AB0FC0}" dt="2022-02-06T15:06:25.889" v="143" actId="14100"/>
        <pc:sldMkLst>
          <pc:docMk/>
          <pc:sldMk cId="2623911550" sldId="256"/>
        </pc:sldMkLst>
        <pc:spChg chg="mod">
          <ac:chgData name="Юлия Баукина" userId="3060192eece4599e" providerId="LiveId" clId="{71095D2A-07C0-48C2-827C-A3FCE3AB0FC0}" dt="2022-02-06T15:04:48.187" v="119" actId="14100"/>
          <ac:spMkLst>
            <pc:docMk/>
            <pc:sldMk cId="2623911550" sldId="256"/>
            <ac:spMk id="4" creationId="{00000000-0000-0000-0000-000000000000}"/>
          </ac:spMkLst>
        </pc:spChg>
        <pc:spChg chg="mod">
          <ac:chgData name="Юлия Баукина" userId="3060192eece4599e" providerId="LiveId" clId="{71095D2A-07C0-48C2-827C-A3FCE3AB0FC0}" dt="2022-02-06T15:06:20.561" v="142" actId="20577"/>
          <ac:spMkLst>
            <pc:docMk/>
            <pc:sldMk cId="2623911550" sldId="256"/>
            <ac:spMk id="5" creationId="{00000000-0000-0000-0000-000000000000}"/>
          </ac:spMkLst>
        </pc:spChg>
        <pc:picChg chg="add mod">
          <ac:chgData name="Юлия Баукина" userId="3060192eece4599e" providerId="LiveId" clId="{71095D2A-07C0-48C2-827C-A3FCE3AB0FC0}" dt="2022-02-06T15:06:25.889" v="143" actId="14100"/>
          <ac:picMkLst>
            <pc:docMk/>
            <pc:sldMk cId="2623911550" sldId="256"/>
            <ac:picMk id="2" creationId="{C98393A7-D1AE-4E74-8089-13B926C42111}"/>
          </ac:picMkLst>
        </pc:picChg>
        <pc:picChg chg="del mod">
          <ac:chgData name="Юлия Баукина" userId="3060192eece4599e" providerId="LiveId" clId="{71095D2A-07C0-48C2-827C-A3FCE3AB0FC0}" dt="2022-02-06T15:05:46.061" v="126" actId="21"/>
          <ac:picMkLst>
            <pc:docMk/>
            <pc:sldMk cId="2623911550" sldId="256"/>
            <ac:picMk id="1026" creationId="{00000000-0000-0000-0000-000000000000}"/>
          </ac:picMkLst>
        </pc:picChg>
      </pc:sldChg>
      <pc:sldChg chg="del">
        <pc:chgData name="Юлия Баукина" userId="3060192eece4599e" providerId="LiveId" clId="{71095D2A-07C0-48C2-827C-A3FCE3AB0FC0}" dt="2022-02-06T14:50:02.902" v="108" actId="2696"/>
        <pc:sldMkLst>
          <pc:docMk/>
          <pc:sldMk cId="2075455496" sldId="257"/>
        </pc:sldMkLst>
      </pc:sldChg>
      <pc:sldChg chg="del">
        <pc:chgData name="Юлия Баукина" userId="3060192eece4599e" providerId="LiveId" clId="{71095D2A-07C0-48C2-827C-A3FCE3AB0FC0}" dt="2022-02-06T14:51:00.793" v="112" actId="2696"/>
        <pc:sldMkLst>
          <pc:docMk/>
          <pc:sldMk cId="3317084961" sldId="261"/>
        </pc:sldMkLst>
      </pc:sldChg>
      <pc:sldChg chg="del">
        <pc:chgData name="Юлия Баукина" userId="3060192eece4599e" providerId="LiveId" clId="{71095D2A-07C0-48C2-827C-A3FCE3AB0FC0}" dt="2022-02-06T14:50:53.417" v="109" actId="2696"/>
        <pc:sldMkLst>
          <pc:docMk/>
          <pc:sldMk cId="3608722741" sldId="262"/>
        </pc:sldMkLst>
      </pc:sldChg>
      <pc:sldChg chg="modSp mod ord">
        <pc:chgData name="Юлия Баукина" userId="3060192eece4599e" providerId="LiveId" clId="{71095D2A-07C0-48C2-827C-A3FCE3AB0FC0}" dt="2022-02-06T14:51:14.823" v="114" actId="1076"/>
        <pc:sldMkLst>
          <pc:docMk/>
          <pc:sldMk cId="2676389977" sldId="263"/>
        </pc:sldMkLst>
        <pc:spChg chg="mod">
          <ac:chgData name="Юлия Баукина" userId="3060192eece4599e" providerId="LiveId" clId="{71095D2A-07C0-48C2-827C-A3FCE3AB0FC0}" dt="2022-02-06T14:51:14.823" v="114" actId="1076"/>
          <ac:spMkLst>
            <pc:docMk/>
            <pc:sldMk cId="2676389977" sldId="263"/>
            <ac:spMk id="6" creationId="{00000000-0000-0000-0000-000000000000}"/>
          </ac:spMkLst>
        </pc:spChg>
        <pc:spChg chg="mod">
          <ac:chgData name="Юлия Баукина" userId="3060192eece4599e" providerId="LiveId" clId="{71095D2A-07C0-48C2-827C-A3FCE3AB0FC0}" dt="2022-02-06T14:51:10.832" v="113" actId="1076"/>
          <ac:spMkLst>
            <pc:docMk/>
            <pc:sldMk cId="2676389977" sldId="263"/>
            <ac:spMk id="8" creationId="{00000000-0000-0000-0000-000000000000}"/>
          </ac:spMkLst>
        </pc:spChg>
      </pc:sldChg>
      <pc:sldChg chg="modSp new mod modAnim">
        <pc:chgData name="Юлия Баукина" userId="3060192eece4599e" providerId="LiveId" clId="{71095D2A-07C0-48C2-827C-A3FCE3AB0FC0}" dt="2021-01-16T22:14:28.419" v="94" actId="20577"/>
        <pc:sldMkLst>
          <pc:docMk/>
          <pc:sldMk cId="4084816998" sldId="271"/>
        </pc:sldMkLst>
        <pc:spChg chg="mod">
          <ac:chgData name="Юлия Баукина" userId="3060192eece4599e" providerId="LiveId" clId="{71095D2A-07C0-48C2-827C-A3FCE3AB0FC0}" dt="2021-01-16T22:13:00.758" v="7" actId="20577"/>
          <ac:spMkLst>
            <pc:docMk/>
            <pc:sldMk cId="4084816998" sldId="271"/>
            <ac:spMk id="2" creationId="{03CBEB18-7EE7-4694-94BE-F7535FDB6BEF}"/>
          </ac:spMkLst>
        </pc:spChg>
        <pc:spChg chg="mod">
          <ac:chgData name="Юлия Баукина" userId="3060192eece4599e" providerId="LiveId" clId="{71095D2A-07C0-48C2-827C-A3FCE3AB0FC0}" dt="2021-01-16T22:14:28.419" v="94" actId="20577"/>
          <ac:spMkLst>
            <pc:docMk/>
            <pc:sldMk cId="4084816998" sldId="271"/>
            <ac:spMk id="3" creationId="{72A0187C-7CB2-4E62-9DDD-8997E40F8FB2}"/>
          </ac:spMkLst>
        </pc:spChg>
      </pc:sldChg>
      <pc:sldChg chg="add del">
        <pc:chgData name="Юлия Баукина" userId="3060192eece4599e" providerId="LiveId" clId="{71095D2A-07C0-48C2-827C-A3FCE3AB0FC0}" dt="2022-02-06T15:05:34.986" v="123"/>
        <pc:sldMkLst>
          <pc:docMk/>
          <pc:sldMk cId="4268568558" sldId="272"/>
        </pc:sldMkLst>
        <pc:spChg chg="mod">
          <ac:chgData name="Юлия Баукина" userId="3060192eece4599e" providerId="LiveId" clId="{71095D2A-07C0-48C2-827C-A3FCE3AB0FC0}" dt="2022-02-13T12:58:34.394" v="320" actId="1076"/>
          <ac:spMkLst>
            <pc:docMk/>
            <pc:sldMk cId="4268568558" sldId="272"/>
            <ac:spMk id="2" creationId="{720B4A55-9D84-4BAC-9AF2-82549996709C}"/>
          </ac:spMkLst>
        </pc:spChg>
        <pc:spChg chg="mod">
          <ac:chgData name="Юлия Баукина" userId="3060192eece4599e" providerId="LiveId" clId="{71095D2A-07C0-48C2-827C-A3FCE3AB0FC0}" dt="2022-02-13T12:58:52.881" v="324" actId="14100"/>
          <ac:spMkLst>
            <pc:docMk/>
            <pc:sldMk cId="4268568558" sldId="272"/>
            <ac:spMk id="3" creationId="{03D2E70E-2775-4F52-B18C-390967584712}"/>
          </ac:spMkLst>
        </pc:spChg>
      </pc:sldChg>
      <pc:sldChg chg="addSp delSp modSp new mod">
        <pc:chgData name="Юлия Баукина" userId="3060192eece4599e" providerId="LiveId" clId="{71095D2A-07C0-48C2-827C-A3FCE3AB0FC0}" dt="2022-02-13T12:57:52.986" v="315" actId="14100"/>
        <pc:sldMkLst>
          <pc:docMk/>
          <pc:sldMk cId="816657770" sldId="273"/>
        </pc:sldMkLst>
        <pc:spChg chg="del">
          <ac:chgData name="Юлия Баукина" userId="3060192eece4599e" providerId="LiveId" clId="{71095D2A-07C0-48C2-827C-A3FCE3AB0FC0}" dt="2022-02-13T12:57:40.039" v="309"/>
          <ac:spMkLst>
            <pc:docMk/>
            <pc:sldMk cId="816657770" sldId="273"/>
            <ac:spMk id="3" creationId="{D6249426-05A1-4E7E-99E1-1AD24E19B370}"/>
          </ac:spMkLst>
        </pc:spChg>
        <pc:picChg chg="add mod">
          <ac:chgData name="Юлия Баукина" userId="3060192eece4599e" providerId="LiveId" clId="{71095D2A-07C0-48C2-827C-A3FCE3AB0FC0}" dt="2022-02-13T12:57:52.986" v="315" actId="14100"/>
          <ac:picMkLst>
            <pc:docMk/>
            <pc:sldMk cId="816657770" sldId="273"/>
            <ac:picMk id="5" creationId="{C7B8FD2E-9F64-4A50-94CD-17E440BA086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3D684-D2D4-491A-8248-09DF7A618618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F90C35-775C-439C-BB42-F84165D6E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741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553" y="33355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Отгадайте ребусы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3284984"/>
            <a:ext cx="4392487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604000" y="6021288"/>
            <a:ext cx="21116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банкомат</a:t>
            </a:r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246" y="966443"/>
            <a:ext cx="5544616" cy="2318541"/>
          </a:xfrm>
          <a:prstGeom prst="rect">
            <a:avLst/>
          </a:prstGeom>
          <a:ln w="76200">
            <a:solidFill>
              <a:schemeClr val="tx2">
                <a:lumMod val="40000"/>
                <a:lumOff val="6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921790" y="3375521"/>
            <a:ext cx="11368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банк</a:t>
            </a:r>
          </a:p>
        </p:txBody>
      </p:sp>
    </p:spTree>
    <p:extLst>
      <p:ext uri="{BB962C8B-B14F-4D97-AF65-F5344CB8AC3E}">
        <p14:creationId xmlns:p14="http://schemas.microsoft.com/office/powerpoint/2010/main" val="4194150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Банковские карты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18" b="96364" l="0" r="100000">
                        <a14:foregroundMark x1="68298" y1="17727" x2="68298" y2="177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1178113"/>
            <a:ext cx="7272808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9275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Устройство банковской карты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7522" y="1518656"/>
            <a:ext cx="6264695" cy="4032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8488" y="2204864"/>
            <a:ext cx="15931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логотип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3490" y="3386883"/>
            <a:ext cx="91403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чип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37521" y="5779369"/>
            <a:ext cx="361605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и</a:t>
            </a:r>
            <a:r>
              <a:rPr lang="ru-RU" sz="28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мя держателя карты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04248" y="4293096"/>
            <a:ext cx="222233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н</a:t>
            </a:r>
            <a:r>
              <a:rPr lang="ru-RU" sz="28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омер карты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971925" y="5777164"/>
            <a:ext cx="320703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</a:t>
            </a:r>
            <a:r>
              <a:rPr lang="ru-RU" sz="28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латёжная система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45548" y="5338346"/>
            <a:ext cx="296901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</a:t>
            </a:r>
            <a:r>
              <a:rPr lang="ru-RU" sz="2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рок действия карты</a:t>
            </a:r>
          </a:p>
        </p:txBody>
      </p:sp>
    </p:spTree>
    <p:extLst>
      <p:ext uri="{BB962C8B-B14F-4D97-AF65-F5344CB8AC3E}">
        <p14:creationId xmlns:p14="http://schemas.microsoft.com/office/powerpoint/2010/main" val="1277157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CBEB18-7EE7-4694-94BE-F7535FDB6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Вопросы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A0187C-7CB2-4E62-9DDD-8997E40F8F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>
                <a:solidFill>
                  <a:srgbClr val="FF0000"/>
                </a:solidFill>
              </a:rPr>
              <a:t>   Для чего нужны банки?</a:t>
            </a:r>
          </a:p>
          <a:p>
            <a:pPr marL="0" indent="0">
              <a:buNone/>
            </a:pPr>
            <a:r>
              <a:rPr lang="ru-RU" sz="4400" b="1" dirty="0">
                <a:solidFill>
                  <a:srgbClr val="002060"/>
                </a:solidFill>
              </a:rPr>
              <a:t>   Что входит в обязанности  работников банка?</a:t>
            </a:r>
          </a:p>
        </p:txBody>
      </p:sp>
    </p:spTree>
    <p:extLst>
      <p:ext uri="{BB962C8B-B14F-4D97-AF65-F5344CB8AC3E}">
        <p14:creationId xmlns:p14="http://schemas.microsoft.com/office/powerpoint/2010/main" val="408481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1391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Банки, банкоматы, банковские карты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1567" y="1556793"/>
            <a:ext cx="3830944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716724"/>
            <a:ext cx="1754695" cy="1475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94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Как появились банки?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     промысел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менял- «</a:t>
            </a:r>
            <a:r>
              <a:rPr lang="ru-RU" b="1" dirty="0" err="1">
                <a:solidFill>
                  <a:srgbClr val="002060"/>
                </a:solidFill>
              </a:rPr>
              <a:t>банкиеров</a:t>
            </a:r>
            <a:r>
              <a:rPr lang="ru-RU" b="1" dirty="0">
                <a:solidFill>
                  <a:srgbClr val="002060"/>
                </a:solidFill>
              </a:rPr>
              <a:t>»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(банкиров)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6556" l="0" r="9742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196752"/>
            <a:ext cx="3240360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905188" y="1340768"/>
            <a:ext cx="26663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</a:t>
            </a:r>
            <a:r>
              <a:rPr lang="ru-RU" sz="32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тол- «</a:t>
            </a:r>
            <a:r>
              <a:rPr lang="ru-RU" sz="3200" b="1" cap="none" spc="0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банко</a:t>
            </a:r>
            <a:r>
              <a:rPr lang="ru-RU" sz="32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638763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Работаем с текстом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363272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        </a:t>
            </a:r>
            <a:r>
              <a:rPr lang="ru-RU" sz="3600" b="1" dirty="0">
                <a:solidFill>
                  <a:srgbClr val="0070C0"/>
                </a:solidFill>
              </a:rPr>
              <a:t>верно            неверно         не говорилось</a:t>
            </a:r>
          </a:p>
          <a:p>
            <a:pPr marL="0" indent="0">
              <a:buNone/>
            </a:pPr>
            <a:endParaRPr lang="ru-RU" sz="36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3600" b="1" dirty="0">
                <a:solidFill>
                  <a:srgbClr val="0070C0"/>
                </a:solidFill>
              </a:rPr>
              <a:t>1.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70C0"/>
                </a:solidFill>
              </a:rPr>
              <a:t>2.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70C0"/>
                </a:solidFill>
              </a:rPr>
              <a:t>3.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70C0"/>
                </a:solidFill>
              </a:rPr>
              <a:t>4.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70C0"/>
                </a:solidFill>
              </a:rPr>
              <a:t>5.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70C0"/>
                </a:solidFill>
              </a:rPr>
              <a:t>6.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65977" y="1916832"/>
            <a:ext cx="46519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2453952"/>
            <a:ext cx="46519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21942" y="4592672"/>
            <a:ext cx="46519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584527" y="3501007"/>
            <a:ext cx="46519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63887" y="4142114"/>
            <a:ext cx="46519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2934237"/>
            <a:ext cx="46519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+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508104" y="980728"/>
            <a:ext cx="0" cy="43671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906722" y="1039800"/>
            <a:ext cx="0" cy="43081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67544" y="1556792"/>
            <a:ext cx="835292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6389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7859216" cy="4929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srgbClr val="002060"/>
                </a:solidFill>
              </a:rPr>
              <a:t> </a:t>
            </a:r>
            <a:r>
              <a:rPr lang="ru-RU" sz="4800" b="1" dirty="0">
                <a:solidFill>
                  <a:srgbClr val="C00000"/>
                </a:solidFill>
              </a:rPr>
              <a:t>Банк</a:t>
            </a:r>
            <a:r>
              <a:rPr lang="ru-RU" sz="4800" b="1" dirty="0">
                <a:solidFill>
                  <a:srgbClr val="002060"/>
                </a:solidFill>
              </a:rPr>
              <a:t> – финансовая организация, которая проводит операции с деньгами.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0152" y="3284984"/>
            <a:ext cx="3044191" cy="2996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024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E4C510-7D43-46D1-A5FB-A8B4E9509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7B8FD2E-9F64-4A50-94CD-17E440BA08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548680"/>
            <a:ext cx="8229600" cy="4874695"/>
          </a:xfrm>
        </p:spPr>
      </p:pic>
    </p:spTree>
    <p:extLst>
      <p:ext uri="{BB962C8B-B14F-4D97-AF65-F5344CB8AC3E}">
        <p14:creationId xmlns:p14="http://schemas.microsoft.com/office/powerpoint/2010/main" val="816657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0B4A55-9D84-4BAC-9AF2-825499967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Ситуация «Если банк закрылся»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D2E70E-2775-4F52-B18C-3909675847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8720"/>
            <a:ext cx="8435280" cy="56166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/>
              <a:t>Предложение Иры: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Забрать вклад из банка и потерять проценты</a:t>
            </a:r>
          </a:p>
          <a:p>
            <a:pPr marL="0" indent="0">
              <a:buNone/>
            </a:pPr>
            <a:r>
              <a:rPr lang="ru-RU" sz="3600" dirty="0">
                <a:latin typeface="Calibri" panose="020F0502020204030204" pitchFamily="34" charset="0"/>
              </a:rPr>
              <a:t>Предложение папы: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2060"/>
                </a:solidFill>
              </a:rPr>
              <a:t>Взять в кредит недостающую сумму для оплаты ипотеки</a:t>
            </a:r>
            <a:endParaRPr lang="ru-RU" sz="3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3600" dirty="0"/>
              <a:t>Предложение мамы: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2060"/>
                </a:solidFill>
              </a:rPr>
              <a:t>Не поехать в дом отдыха и сэкономить средства</a:t>
            </a:r>
          </a:p>
        </p:txBody>
      </p:sp>
    </p:spTree>
    <p:extLst>
      <p:ext uri="{BB962C8B-B14F-4D97-AF65-F5344CB8AC3E}">
        <p14:creationId xmlns:p14="http://schemas.microsoft.com/office/powerpoint/2010/main" val="4268568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322" y="10162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Что можно сделать с помощью банкомата?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322" y="1209824"/>
            <a:ext cx="7870123" cy="5306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3383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«Реставратор»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26392"/>
            <a:ext cx="8229600" cy="479977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      </a:t>
            </a:r>
            <a:r>
              <a:rPr lang="ru-RU" b="1" dirty="0">
                <a:solidFill>
                  <a:srgbClr val="002060"/>
                </a:solidFill>
              </a:rPr>
              <a:t>Ввожу ПИН-код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       Выбираю нужную сумму денег и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       нажимаю кнопку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       Вставляю банковскую карту в банкомат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       Забираю деньги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       Забираю чек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       Забираю банковскую карту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86386" y="3068960"/>
            <a:ext cx="54213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1.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7930" y="1326391"/>
            <a:ext cx="54213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2.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7931" y="1956135"/>
            <a:ext cx="54213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3.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86386" y="4797151"/>
            <a:ext cx="54213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4.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23315" y="3684257"/>
            <a:ext cx="54213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5.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90693" y="4197222"/>
            <a:ext cx="54213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6.</a:t>
            </a:r>
          </a:p>
        </p:txBody>
      </p:sp>
    </p:spTree>
    <p:extLst>
      <p:ext uri="{BB962C8B-B14F-4D97-AF65-F5344CB8AC3E}">
        <p14:creationId xmlns:p14="http://schemas.microsoft.com/office/powerpoint/2010/main" val="1778571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185</Words>
  <Application>Microsoft Office PowerPoint</Application>
  <PresentationFormat>Экран (4:3)</PresentationFormat>
  <Paragraphs>58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Отгадайте ребусы</vt:lpstr>
      <vt:lpstr>Банки, банкоматы, банковские карты</vt:lpstr>
      <vt:lpstr>Как появились банки?</vt:lpstr>
      <vt:lpstr>Работаем с текстом</vt:lpstr>
      <vt:lpstr>Презентация PowerPoint</vt:lpstr>
      <vt:lpstr>Презентация PowerPoint</vt:lpstr>
      <vt:lpstr>Ситуация «Если банк закрылся»</vt:lpstr>
      <vt:lpstr>Что можно сделать с помощью банкомата?</vt:lpstr>
      <vt:lpstr>«Реставратор»</vt:lpstr>
      <vt:lpstr>Банковские карты</vt:lpstr>
      <vt:lpstr>Устройство банковской карты</vt:lpstr>
      <vt:lpstr>Вопросы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Юлия Баукина</cp:lastModifiedBy>
  <cp:revision>16</cp:revision>
  <dcterms:created xsi:type="dcterms:W3CDTF">2019-12-10T18:48:16Z</dcterms:created>
  <dcterms:modified xsi:type="dcterms:W3CDTF">2022-05-02T21:35:17Z</dcterms:modified>
</cp:coreProperties>
</file>