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CFCFFA-CFCB-48DA-A82B-291C1FB3E8B2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9ED17D-4664-4D79-B838-DE81E8A90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210711.wav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3016"/>
            <a:ext cx="6172200" cy="16561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Bahnschrift" pitchFamily="34" charset="0"/>
              </a:rPr>
              <a:t>Знатоки ПДД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Bahnschrif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>
              <a:solidFill>
                <a:srgbClr val="00B0F0"/>
              </a:solidFill>
            </a:endParaRPr>
          </a:p>
          <a:p>
            <a:pPr algn="ctr"/>
            <a:r>
              <a:rPr lang="ru-RU" dirty="0" smtClean="0">
                <a:solidFill>
                  <a:srgbClr val="00B0F0"/>
                </a:solidFill>
              </a:rPr>
              <a:t>видео-тестирование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1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11760" y="260648"/>
            <a:ext cx="6110479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21071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02838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82446" y="0"/>
            <a:ext cx="9226446" cy="6858000"/>
          </a:xfrm>
          <a:prstGeom prst="rect">
            <a:avLst/>
          </a:prstGeom>
        </p:spPr>
      </p:pic>
    </p:spTree>
  </p:cSld>
  <p:clrMapOvr>
    <a:masterClrMapping/>
  </p:clrMapOvr>
  <p:transition advClick="0" advTm="1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-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023" y="260648"/>
            <a:ext cx="8363818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458670"/>
            <a:ext cx="7770440" cy="5827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0"/>
            <a:ext cx="854044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604448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80528" y="0"/>
            <a:ext cx="8700459" cy="65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3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1" y="138924"/>
            <a:ext cx="8526329" cy="638642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8550457" cy="6404493"/>
          </a:xfrm>
          <a:prstGeom prst="rect">
            <a:avLst/>
          </a:prstGeom>
        </p:spPr>
      </p:pic>
    </p:spTree>
  </p:cSld>
  <p:clrMapOvr>
    <a:masterClrMapping/>
  </p:clrMapOvr>
  <p:transition advClick="0" advTm="1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8604448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60648"/>
            <a:ext cx="8460432" cy="6345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0" y="3271838"/>
            <a:ext cx="1524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 (1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532440" cy="639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3</Words>
  <Application>Microsoft Office PowerPoint</Application>
  <PresentationFormat>Экран (4:3)</PresentationFormat>
  <Paragraphs>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Знатоки ПДД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Image&amp;Matros 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ПДД</dc:title>
  <dc:creator>Image&amp;Matros ®</dc:creator>
  <cp:lastModifiedBy>Image&amp;Matros ®</cp:lastModifiedBy>
  <cp:revision>4</cp:revision>
  <dcterms:created xsi:type="dcterms:W3CDTF">2021-09-29T11:16:58Z</dcterms:created>
  <dcterms:modified xsi:type="dcterms:W3CDTF">2022-05-03T08:25:06Z</dcterms:modified>
</cp:coreProperties>
</file>