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59" r:id="rId6"/>
    <p:sldId id="290" r:id="rId7"/>
    <p:sldId id="291" r:id="rId8"/>
    <p:sldId id="293" r:id="rId9"/>
    <p:sldId id="292" r:id="rId10"/>
    <p:sldId id="287" r:id="rId11"/>
    <p:sldId id="297" r:id="rId12"/>
    <p:sldId id="298" r:id="rId13"/>
    <p:sldId id="295" r:id="rId14"/>
    <p:sldId id="296" r:id="rId15"/>
    <p:sldId id="299" r:id="rId16"/>
    <p:sldId id="302" r:id="rId17"/>
    <p:sldId id="301" r:id="rId18"/>
    <p:sldId id="300" r:id="rId19"/>
    <p:sldId id="304" r:id="rId20"/>
    <p:sldId id="303" r:id="rId21"/>
    <p:sldId id="30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2703"/>
    <a:srgbClr val="251B02"/>
    <a:srgbClr val="604703"/>
    <a:srgbClr val="695109"/>
    <a:srgbClr val="F9E1BD"/>
    <a:srgbClr val="EAC485"/>
    <a:srgbClr val="F2DAB7"/>
    <a:srgbClr val="E6D67B"/>
    <a:srgbClr val="FEEED3"/>
    <a:srgbClr val="FDED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>
        <p:scale>
          <a:sx n="100" d="100"/>
          <a:sy n="100" d="100"/>
        </p:scale>
        <p:origin x="-1860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14900" y="1114425"/>
            <a:ext cx="3349474" cy="399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4400" b="1" dirty="0" smtClean="0">
                <a:ln w="19050">
                  <a:solidFill>
                    <a:srgbClr val="251B02"/>
                  </a:solidFill>
                </a:ln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41000">
                      <a:srgbClr val="570A04"/>
                    </a:gs>
                    <a:gs pos="61000">
                      <a:srgbClr val="FFC000"/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effectLst>
                  <a:glow rad="101600">
                    <a:srgbClr val="F9E1BD"/>
                  </a:glow>
                </a:effectLst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« Александр Невский – Победоносец земли  русской 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47874" y="668706"/>
            <a:ext cx="2478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solidFill>
                    <a:srgbClr val="251B02"/>
                  </a:solidFill>
                </a:ln>
                <a:solidFill>
                  <a:srgbClr val="FF0000"/>
                </a:solidFill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Проект:</a:t>
            </a:r>
            <a:endParaRPr lang="ru-RU" sz="4400" b="1" dirty="0">
              <a:ln w="9525">
                <a:solidFill>
                  <a:srgbClr val="251B02"/>
                </a:solidFill>
              </a:ln>
              <a:solidFill>
                <a:srgbClr val="FF0000"/>
              </a:solidFill>
              <a:effectLst/>
              <a:latin typeface="Izhitza" panose="04020800000000000000" pitchFamily="8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8" name="Picture 2" descr="C:\Users\Родион\Desktop\Богатыри и 2 февраля\IMG_07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871664" y="1166815"/>
            <a:ext cx="5133972" cy="5124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Picture 1" descr="C:\Users\Родион\Desktop\Богатыри и 2 февраля\IMG_07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465082" y="1131706"/>
            <a:ext cx="5575662" cy="513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Picture 1" descr="C:\Users\Родион\Desktop\Богатыри и 2 февраля\IMG_07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07800" y="714375"/>
            <a:ext cx="6359799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6" name="Picture 1" descr="C:\Users\Родион\Desktop\Богатыри и 2 февраля\IMG_07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43025" y="895350"/>
            <a:ext cx="6324600" cy="4876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Picture 2" descr="C:\Users\Родион\Desktop\Богатыри и 2 февраля\IMG_07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9200" y="942975"/>
            <a:ext cx="6470409" cy="4819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4" name="Picture 2" descr="C:\Users\Родион\Desktop\DCIM\279_1102\IMG_33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6940" y="1123950"/>
            <a:ext cx="6675435" cy="4481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Picture 2" descr="C:\Users\Родион\Desktop\Богатыри и 2 февраля\IMG_08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94916" y="2367359"/>
            <a:ext cx="4229894" cy="3076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Родион\Desktop\Богатыри и 2 февраля\IMG_08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019153" y="1867297"/>
            <a:ext cx="4363244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Picture 2" descr="C:\Users\Родион\Desktop\Богатыри и 2 февраля\IMG_08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33003" y="2305447"/>
            <a:ext cx="4229894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Родион\Desktop\Богатыри и 2 февраля\IMG_08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229100" y="1067594"/>
            <a:ext cx="3886200" cy="3219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Picture 2" descr="C:\Users\Родион\Desktop\Богатыри и 2 февраля\IMG_08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775890" y="2129235"/>
            <a:ext cx="4220369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Родион\Desktop\Богатыри и 2 февраля\IMG_08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196159" y="1281509"/>
            <a:ext cx="4390231" cy="3162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Picture 2" descr="C:\Users\Родион\Desktop\DCIM\279_1102\IMG_33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95400" y="771526"/>
            <a:ext cx="6343651" cy="4958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41193" y="1266092"/>
            <a:ext cx="336203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Целью создать краткосрочный проект стало событие  12 сентября 2021года, посвящённая 800-летию со дня рождения князя Александра Невского. Знакомство детей с жизнью великого князя Александра Невского его подвигами, историей средневековой Руси.</a:t>
            </a:r>
          </a:p>
          <a:p>
            <a:r>
              <a:rPr lang="ru-RU" dirty="0" smtClean="0"/>
              <a:t>Возникла идея создать </a:t>
            </a:r>
            <a:r>
              <a:rPr lang="ru-RU" b="1" i="1" dirty="0" smtClean="0"/>
              <a:t>иллюстрированную книгу,</a:t>
            </a:r>
            <a:r>
              <a:rPr lang="ru-RU" dirty="0" smtClean="0"/>
              <a:t> которая погрузит нас в историю страны, и отобразит часть происходящих, в то время событий из жизни Александра Невского.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60834" y="806267"/>
            <a:ext cx="2962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Цель проекта</a:t>
            </a:r>
            <a:endParaRPr lang="ru-RU" sz="24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Izhitza" panose="04020800000000000000" pitchFamily="8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Picture 2" descr="C:\Users\Родион\Desktop\DCIM\279_1102\IMG_33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22309" y="870966"/>
            <a:ext cx="6267959" cy="4701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34073" y="1911673"/>
            <a:ext cx="766130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6000" b="1" dirty="0" smtClean="0">
                <a:solidFill>
                  <a:srgbClr val="FF0000"/>
                </a:solidFill>
              </a:rPr>
              <a:t>Спасибо за внимание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7030A0"/>
                </a:solidFill>
              </a:rPr>
              <a:t>Презентацию выполнила: Миронова Галина Александровна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7030A0"/>
                </a:solidFill>
              </a:rPr>
              <a:t>МДОУ ДС Ёлочка г. Краснослободска 2022год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1213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48508" y="1485900"/>
            <a:ext cx="304213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Познакомить детей с князем Александром Невским и его подвигами;</a:t>
            </a:r>
            <a:endParaRPr lang="ru-RU" sz="7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181818"/>
                </a:solidFill>
                <a:latin typeface="Times New Roman" pitchFamily="18" charset="0"/>
                <a:ea typeface="SimSun" pitchFamily="2" charset="-122"/>
                <a:cs typeface="Mangal"/>
              </a:rPr>
              <a:t>-воспитывать чувство гордости за русских воинов и полководца Александра Невского;</a:t>
            </a:r>
            <a:endParaRPr lang="ru-RU" sz="7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-воспитывать духовно-нравственные и патриотические чувства, гордость за свою страну, любовь и заботливое отношение к старшему поколению.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9050" y="806267"/>
            <a:ext cx="29622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ln w="9525">
                  <a:solidFill>
                    <a:srgbClr val="251B02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Izhitza" panose="04020800000000000000" pitchFamily="82" charset="0"/>
                <a:ea typeface="Tahoma" panose="020B0604030504040204" pitchFamily="34" charset="0"/>
                <a:cs typeface="Tahoma" panose="020B0604030504040204" pitchFamily="34" charset="0"/>
              </a:rPr>
              <a:t>Задачи проекта</a:t>
            </a:r>
            <a:endParaRPr lang="ru-RU" sz="3200" dirty="0">
              <a:ln w="9525">
                <a:solidFill>
                  <a:srgbClr val="251B02"/>
                </a:solidFill>
              </a:ln>
              <a:blipFill>
                <a:blip r:embed="rId3"/>
                <a:tile tx="0" ty="0" sx="100000" sy="100000" flip="none" algn="tl"/>
              </a:blipFill>
              <a:latin typeface="Izhitza" panose="04020800000000000000" pitchFamily="8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 flipH="1">
            <a:off x="0" y="0"/>
            <a:ext cx="45719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C:\Users\Родион\Desktop\Богатыри и 2 февраля\IMG_06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197265" y="1538064"/>
            <a:ext cx="4618761" cy="3466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48611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7169" name="Picture 1" descr="C:\Users\Родион\Desktop\Богатыри и 2 февраля\IMG_06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16999" y="630382"/>
            <a:ext cx="6366502" cy="4856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49151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45719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Родион\Desktop\DCIM\279_1102\IMG_33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57276" y="704850"/>
            <a:ext cx="6286500" cy="528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41454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6" name="Picture 2" descr="C:\Users\Родион\Desktop\DCIM\279_1102\IMG_33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0576" y="657225"/>
            <a:ext cx="6743700" cy="4960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87326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43025" y="89535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Дипломы – 1 место (</a:t>
            </a:r>
            <a:r>
              <a:rPr lang="ru-RU" sz="3600" b="1" dirty="0" err="1" smtClean="0">
                <a:solidFill>
                  <a:srgbClr val="FF0000"/>
                </a:solidFill>
              </a:rPr>
              <a:t>Мирознай</a:t>
            </a:r>
            <a:r>
              <a:rPr lang="ru-RU" sz="3600" b="1" dirty="0" smtClean="0">
                <a:solidFill>
                  <a:srgbClr val="FF0000"/>
                </a:solidFill>
              </a:rPr>
              <a:t>)</a:t>
            </a:r>
            <a:endParaRPr lang="ru-RU" sz="3600" dirty="0"/>
          </a:p>
        </p:txBody>
      </p:sp>
      <p:pic>
        <p:nvPicPr>
          <p:cNvPr id="5" name="Picture 3" descr="C:\Users\Родион\Desktop\167ccbe15cc1664c9a63c20ac4c6a55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52260" y="1682750"/>
            <a:ext cx="3077080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Родион\Desktop\634841a6831464b64c072c8510c7f35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47935" y="1663700"/>
            <a:ext cx="3077080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Picture 2" descr="C:\Users\Родион\Desktop\e6e9099e59636a015536fbb07f9792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90385" y="1606550"/>
            <a:ext cx="3077080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C:\Users\Родион\Desktop\6157966f9b9e2f35d2266675bad8b7f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90810" y="1606550"/>
            <a:ext cx="3077080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200150" y="800100"/>
            <a:ext cx="7029450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Благодарственные письма педагогам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Picture 2" descr="C:\Users\Родион\Desktop\167ccbe15cc1664c9a63c20ac4c6a55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33209" y="1200150"/>
            <a:ext cx="3338765" cy="4976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Родион\Desktop\51425b752a0b402ed3effc83fc4bbb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310" y="1314451"/>
            <a:ext cx="3077080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</TotalTime>
  <Words>118</Words>
  <Application>Microsoft Office PowerPoint</Application>
  <PresentationFormat>Экран (4:3)</PresentationFormat>
  <Paragraphs>14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 Windows</cp:lastModifiedBy>
  <cp:revision>50</cp:revision>
  <dcterms:created xsi:type="dcterms:W3CDTF">2013-11-19T05:52:05Z</dcterms:created>
  <dcterms:modified xsi:type="dcterms:W3CDTF">2022-05-04T16:13:50Z</dcterms:modified>
</cp:coreProperties>
</file>